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3" r:id="rId11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472506"/>
            <a:ext cx="6738938" cy="463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5248"/>
            <a:ext cx="6726312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4" y="1476432"/>
            <a:ext cx="6728587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4052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32486"/>
            <a:ext cx="6738938" cy="4516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22698"/>
            <a:ext cx="6728584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263" y="1486694"/>
            <a:ext cx="672919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823" y="1486694"/>
            <a:ext cx="674863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45712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020" y="1408872"/>
            <a:ext cx="6735444" cy="476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0154"/>
            <a:ext cx="6740525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60154"/>
            <a:ext cx="673893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391" y="1486694"/>
            <a:ext cx="676007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0810"/>
            <a:ext cx="6740525" cy="4120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405" y="1737266"/>
            <a:ext cx="6784058" cy="410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2020-11-12T00:25:00+00:00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2020-11-12T00:25:05+00:00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2020-11-12T00:25:05+00:00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Props1.xml><?xml version="1.0" encoding="utf-8"?>
<ds:datastoreItem xmlns:ds="http://schemas.openxmlformats.org/officeDocument/2006/customXml" ds:itemID="{0F553E36-925A-4BAB-8797-CBB0376FFFDE}"/>
</file>

<file path=customXml/itemProps2.xml><?xml version="1.0" encoding="utf-8"?>
<ds:datastoreItem xmlns:ds="http://schemas.openxmlformats.org/officeDocument/2006/customXml" ds:itemID="{349C78DA-7DC2-4B09-9239-A28794D55DF5}"/>
</file>

<file path=customXml/itemProps3.xml><?xml version="1.0" encoding="utf-8"?>
<ds:datastoreItem xmlns:ds="http://schemas.openxmlformats.org/officeDocument/2006/customXml" ds:itemID="{1432A0EA-80A9-43C5-8872-32F079BDE32A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1202</TotalTime>
  <Words>1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Delayed Dinner  2019 </dc:title>
  <dc:creator>MATTHEWS, Amanda</dc:creator>
  <cp:lastModifiedBy>SIMMONS, Tania</cp:lastModifiedBy>
  <cp:revision>15</cp:revision>
  <dcterms:created xsi:type="dcterms:W3CDTF">2016-09-16T02:28:10Z</dcterms:created>
  <dcterms:modified xsi:type="dcterms:W3CDTF">2019-11-28T04:58:43Z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