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02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353" y="1416640"/>
            <a:ext cx="6797349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4685"/>
            <a:ext cx="6740525" cy="4680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40525" y="1414686"/>
            <a:ext cx="671291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" y="1415248"/>
            <a:ext cx="6720937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3429" y="1558702"/>
            <a:ext cx="6746033" cy="4652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947" y="1558702"/>
            <a:ext cx="6795791" cy="4652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738938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2698"/>
            <a:ext cx="6739731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9731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486694"/>
            <a:ext cx="673973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3" y="1486694"/>
            <a:ext cx="6741428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146"/>
            <a:ext cx="6839966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40525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08098"/>
            <a:ext cx="6773893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40525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558702"/>
            <a:ext cx="6739732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" y="1491905"/>
            <a:ext cx="6739734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39728" y="1491902"/>
            <a:ext cx="6739734" cy="459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00" y="1414686"/>
            <a:ext cx="6756231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50580" y="1414686"/>
            <a:ext cx="674042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2020-12-08T02:19:50+00:00</PPModeratedDate>
    <PPLastReviewedDate xmlns="fd79d500-426f-4b83-b4a1-1e2c3ec74fbe">2020-12-08T02:19:51+00:00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2020-12-08T02:17:52+00:00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2021-12-07T14:00:00+00:00</PPReview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B882C9-276F-4CCC-B8EB-9CE41C651904}"/>
</file>

<file path=customXml/itemProps2.xml><?xml version="1.0" encoding="utf-8"?>
<ds:datastoreItem xmlns:ds="http://schemas.openxmlformats.org/officeDocument/2006/customXml" ds:itemID="{78206A62-C4BC-4713-BF36-9B06F5F1833D}"/>
</file>

<file path=customXml/itemProps3.xml><?xml version="1.0" encoding="utf-8"?>
<ds:datastoreItem xmlns:ds="http://schemas.openxmlformats.org/officeDocument/2006/customXml" ds:itemID="{17417D2C-C8D7-40B9-93BC-C42A1D3F8FDC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1205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Rings of Love</dc:title>
  <dc:creator>MATTHEWS, Amanda</dc:creator>
  <cp:lastModifiedBy>MATTHEWS, Amanda (amatt83)</cp:lastModifiedBy>
  <cp:revision>17</cp:revision>
  <dcterms:created xsi:type="dcterms:W3CDTF">2016-09-16T02:28:10Z</dcterms:created>
  <dcterms:modified xsi:type="dcterms:W3CDTF">2020-12-08T00:52:31Z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