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793" y="1414686"/>
            <a:ext cx="6736816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4032"/>
            <a:ext cx="6688477" cy="473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439" y="1457762"/>
            <a:ext cx="6718024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8" y="1472226"/>
            <a:ext cx="6772937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2284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8" y="1522698"/>
            <a:ext cx="6727687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4" y="1486694"/>
            <a:ext cx="673893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146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" y="1408098"/>
            <a:ext cx="6736527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224" y="1408098"/>
            <a:ext cx="6719239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7" y="1560154"/>
            <a:ext cx="67439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3" y="1486694"/>
            <a:ext cx="674892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69540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14686"/>
            <a:ext cx="678405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2021-02-23T01:39:33+00:00</PPModeratedDate>
    <PPLastReviewedDate xmlns="fd79d500-426f-4b83-b4a1-1e2c3ec74fbe">2021-02-23T01:39:33+00:00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2021-02-23T01:37:07+00:00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2022-02-22T14:00:00+00:00</PPReviewDate>
  </documentManagement>
</p:properties>
</file>

<file path=customXml/itemProps1.xml><?xml version="1.0" encoding="utf-8"?>
<ds:datastoreItem xmlns:ds="http://schemas.openxmlformats.org/officeDocument/2006/customXml" ds:itemID="{0662D81A-72F3-466C-A389-5F2C4AD0B496}"/>
</file>

<file path=customXml/itemProps2.xml><?xml version="1.0" encoding="utf-8"?>
<ds:datastoreItem xmlns:ds="http://schemas.openxmlformats.org/officeDocument/2006/customXml" ds:itemID="{5CF0F83D-3DBB-488E-A67D-8A950E73A1B7}"/>
</file>

<file path=customXml/itemProps3.xml><?xml version="1.0" encoding="utf-8"?>
<ds:datastoreItem xmlns:ds="http://schemas.openxmlformats.org/officeDocument/2006/customXml" ds:itemID="{C7618109-3AF4-4782-BC71-9DE4966A9177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1197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Overcomer</dc:title>
  <dc:creator>MATTHEWS, Amanda</dc:creator>
  <cp:lastModifiedBy>REID, Joshua (jprei4)</cp:lastModifiedBy>
  <cp:revision>16</cp:revision>
  <dcterms:created xsi:type="dcterms:W3CDTF">2016-09-16T02:28:10Z</dcterms:created>
  <dcterms:modified xsi:type="dcterms:W3CDTF">2021-02-04T02:43:26Z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