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229" y="1414686"/>
            <a:ext cx="682723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6" y="1415248"/>
            <a:ext cx="6699240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128"/>
            <a:ext cx="6740525" cy="469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22698"/>
            <a:ext cx="673973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2698"/>
            <a:ext cx="6739731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24413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5309"/>
            <a:ext cx="6738938" cy="46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7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7" y="1427806"/>
            <a:ext cx="6709326" cy="47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4391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2885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853" y="1414686"/>
            <a:ext cx="675060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2021-02-23T01:39:24+00:00</PPModeratedDate>
    <PPLastReviewedDate xmlns="fd79d500-426f-4b83-b4a1-1e2c3ec74fbe">2021-02-23T01:39:25+00:00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2021-02-23T01:38:17+00:00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3E25D31F-B8B8-4EEA-8177-1E9A8D2F8622}"/>
</file>

<file path=customXml/itemProps2.xml><?xml version="1.0" encoding="utf-8"?>
<ds:datastoreItem xmlns:ds="http://schemas.openxmlformats.org/officeDocument/2006/customXml" ds:itemID="{59FBF07D-562D-4728-B484-678711A3E7E3}"/>
</file>

<file path=customXml/itemProps3.xml><?xml version="1.0" encoding="utf-8"?>
<ds:datastoreItem xmlns:ds="http://schemas.openxmlformats.org/officeDocument/2006/customXml" ds:itemID="{8D133C7F-5149-4F6C-BA64-3FB5069F5F7D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Long Journey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