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64E4"/>
    <a:srgbClr val="5A50DA"/>
    <a:srgbClr val="4C5ADE"/>
    <a:srgbClr val="4B67DF"/>
    <a:srgbClr val="495BE1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528" y="86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6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2885" y="1414686"/>
            <a:ext cx="674657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4685"/>
            <a:ext cx="6769639" cy="47510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769639" y="1414685"/>
            <a:ext cx="6709824" cy="475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474997"/>
            <a:ext cx="6739732" cy="46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0" y="1472225"/>
            <a:ext cx="6768322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322" y="1472225"/>
            <a:ext cx="6711141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8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22698"/>
            <a:ext cx="6740524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431" y="1486694"/>
            <a:ext cx="672803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86694"/>
            <a:ext cx="6872127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2127" y="1488146"/>
            <a:ext cx="6607336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5" y="1408098"/>
            <a:ext cx="6742096" cy="47657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8971" y="1408098"/>
            <a:ext cx="6730492" cy="476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" y="1569060"/>
            <a:ext cx="7063825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8911" y="1560154"/>
            <a:ext cx="6400551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0535" y="1486694"/>
            <a:ext cx="67489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6" y="1414686"/>
            <a:ext cx="6724476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002" y="1414686"/>
            <a:ext cx="6733553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PReferenceNumber xmlns="fd79d500-426f-4b83-b4a1-1e2c3ec74fbe" xsi:nil="true"/>
    <PPContentOwner xmlns="fd79d500-426f-4b83-b4a1-1e2c3ec74fbe">
      <UserInfo>
        <DisplayName>MATTHEWS, Amanda</DisplayName>
        <AccountId>26</AccountId>
        <AccountType/>
      </UserInfo>
    </PPContentOwner>
    <PPSubmittedBy xmlns="fd79d500-426f-4b83-b4a1-1e2c3ec74fbe">
      <UserInfo>
        <DisplayName>MATTHEWS, Amanda</DisplayName>
        <AccountId>26</AccountId>
        <AccountType/>
      </UserInfo>
    </PPSubmittedBy>
    <PPModeratedDate xmlns="fd79d500-426f-4b83-b4a1-1e2c3ec74fbe">2021-02-23T01:39:26+00:00</PPModeratedDate>
    <PPLastReviewedDate xmlns="fd79d500-426f-4b83-b4a1-1e2c3ec74fbe">2021-02-23T01:39:26+00:00</PPLastReviewedDate>
    <PPModeratedBy xmlns="fd79d500-426f-4b83-b4a1-1e2c3ec74fbe">
      <UserInfo>
        <DisplayName>MATTHEWS, Amanda</DisplayName>
        <AccountId>26</AccountId>
        <AccountType/>
      </UserInfo>
    </PPModeratedBy>
    <PPContentApprover xmlns="fd79d500-426f-4b83-b4a1-1e2c3ec74fbe">
      <UserInfo>
        <DisplayName>MATTHEWS, Amanda</DisplayName>
        <AccountId>26</AccountId>
        <AccountType/>
      </UserInfo>
    </PPContentApprover>
    <PPSubmittedDate xmlns="fd79d500-426f-4b83-b4a1-1e2c3ec74fbe">2021-02-23T01:38:15+00:00</PPSubmittedDate>
    <PublishingExpirationDate xmlns="http://schemas.microsoft.com/sharepoint/v3" xsi:nil="true"/>
    <PPPublishedNotificationAddresses xmlns="fd79d500-426f-4b83-b4a1-1e2c3ec74fbe" xsi:nil="true"/>
    <PPLastReviewedBy xmlns="fd79d500-426f-4b83-b4a1-1e2c3ec74fbe">
      <UserInfo>
        <DisplayName>MATTHEWS, Amanda</DisplayName>
        <AccountId>26</AccountId>
        <AccountType/>
      </UserInfo>
    </PPLastReviewedBy>
    <PublishingStartDate xmlns="http://schemas.microsoft.com/sharepoint/v3" xsi:nil="true"/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5439DB-089C-44A9-A543-417EF77A538C}"/>
</file>

<file path=customXml/itemProps2.xml><?xml version="1.0" encoding="utf-8"?>
<ds:datastoreItem xmlns:ds="http://schemas.openxmlformats.org/officeDocument/2006/customXml" ds:itemID="{D15DD667-6FDE-427A-9D5F-1F719CD9B8AD}"/>
</file>

<file path=customXml/itemProps3.xml><?xml version="1.0" encoding="utf-8"?>
<ds:datastoreItem xmlns:ds="http://schemas.openxmlformats.org/officeDocument/2006/customXml" ds:itemID="{A000F977-BE66-4EEE-BA91-6D12BEB3CD90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1200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Lost At Sea</dc:title>
  <dc:creator>MATTHEWS, Amanda</dc:creator>
  <cp:lastModifiedBy>REID, Joshua (jprei4)</cp:lastModifiedBy>
  <cp:revision>16</cp:revision>
  <dcterms:created xsi:type="dcterms:W3CDTF">2016-09-16T02:28:10Z</dcterms:created>
  <dcterms:modified xsi:type="dcterms:W3CDTF">2021-02-04T01:01:48Z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