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64E4"/>
    <a:srgbClr val="5A50DA"/>
    <a:srgbClr val="4C5ADE"/>
    <a:srgbClr val="4B67DF"/>
    <a:srgbClr val="495BE1"/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9" d="100"/>
          <a:sy n="79" d="100"/>
        </p:scale>
        <p:origin x="528" y="86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6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3684" y="1414686"/>
            <a:ext cx="6641999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4685"/>
            <a:ext cx="6516695" cy="47510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695" y="1414686"/>
            <a:ext cx="6962768" cy="475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12419"/>
            <a:ext cx="6739732" cy="455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586" y="1472226"/>
            <a:ext cx="6729877" cy="4739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443" y="1472226"/>
            <a:ext cx="6777345" cy="4739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731" y="1512288"/>
            <a:ext cx="6739732" cy="4536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2698"/>
            <a:ext cx="6739731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8" y="1486694"/>
            <a:ext cx="6738847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6694"/>
            <a:ext cx="673893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488146"/>
            <a:ext cx="6760403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403" y="1488146"/>
            <a:ext cx="6719060" cy="4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8098"/>
            <a:ext cx="6770136" cy="4765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136" y="1408098"/>
            <a:ext cx="6709327" cy="47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60154"/>
            <a:ext cx="6735548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5547" y="1560154"/>
            <a:ext cx="6743915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486694"/>
            <a:ext cx="6801359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1359" y="1486694"/>
            <a:ext cx="667810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361" y="1414686"/>
            <a:ext cx="6713766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405" y="1414686"/>
            <a:ext cx="678405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PReferenceNumber xmlns="fd79d500-426f-4b83-b4a1-1e2c3ec74fbe" xsi:nil="true"/>
    <PPContentOwner xmlns="fd79d500-426f-4b83-b4a1-1e2c3ec74fbe">
      <UserInfo>
        <DisplayName>MATTHEWS, Amanda</DisplayName>
        <AccountId>26</AccountId>
        <AccountType/>
      </UserInfo>
    </PPContentOwner>
    <PPSubmittedBy xmlns="fd79d500-426f-4b83-b4a1-1e2c3ec74fbe">
      <UserInfo>
        <DisplayName>MATTHEWS, Amanda</DisplayName>
        <AccountId>26</AccountId>
        <AccountType/>
      </UserInfo>
    </PPSubmittedBy>
    <PPModeratedDate xmlns="fd79d500-426f-4b83-b4a1-1e2c3ec74fbe">2021-02-23T01:39:27+00:00</PPModeratedDate>
    <PPLastReviewedDate xmlns="fd79d500-426f-4b83-b4a1-1e2c3ec74fbe">2021-02-23T01:39:27+00:00</PPLastReviewedDate>
    <PPModeratedBy xmlns="fd79d500-426f-4b83-b4a1-1e2c3ec74fbe">
      <UserInfo>
        <DisplayName>MATTHEWS, Amanda</DisplayName>
        <AccountId>26</AccountId>
        <AccountType/>
      </UserInfo>
    </PPModeratedBy>
    <PPContentApprover xmlns="fd79d500-426f-4b83-b4a1-1e2c3ec74fbe">
      <UserInfo>
        <DisplayName>MATTHEWS, Amanda</DisplayName>
        <AccountId>26</AccountId>
        <AccountType/>
      </UserInfo>
    </PPContentApprover>
    <PPSubmittedDate xmlns="fd79d500-426f-4b83-b4a1-1e2c3ec74fbe">2021-02-23T01:38:14+00:00</PPSubmittedDate>
    <PublishingExpirationDate xmlns="http://schemas.microsoft.com/sharepoint/v3" xsi:nil="true"/>
    <PPPublishedNotificationAddresses xmlns="fd79d500-426f-4b83-b4a1-1e2c3ec74fbe" xsi:nil="true"/>
    <PPLastReviewedBy xmlns="fd79d500-426f-4b83-b4a1-1e2c3ec74fbe">
      <UserInfo>
        <DisplayName>MATTHEWS, Amanda</DisplayName>
        <AccountId>26</AccountId>
        <AccountType/>
      </UserInfo>
    </PPLastReviewedBy>
    <PublishingStartDate xmlns="http://schemas.microsoft.com/sharepoint/v3" xsi:nil="true"/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461310-9D4A-4D99-824A-43EB1753E3BD}"/>
</file>

<file path=customXml/itemProps2.xml><?xml version="1.0" encoding="utf-8"?>
<ds:datastoreItem xmlns:ds="http://schemas.openxmlformats.org/officeDocument/2006/customXml" ds:itemID="{33CC47E5-E8C0-4172-B20A-D91F0076859F}"/>
</file>

<file path=customXml/itemProps3.xml><?xml version="1.0" encoding="utf-8"?>
<ds:datastoreItem xmlns:ds="http://schemas.openxmlformats.org/officeDocument/2006/customXml" ds:itemID="{759ADC7A-17FB-423D-929B-EE760D9CAB5A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1198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Lost Memories</dc:title>
  <dc:creator>MATTHEWS, Amanda</dc:creator>
  <cp:lastModifiedBy>REID, Joshua (jprei4)</cp:lastModifiedBy>
  <cp:revision>16</cp:revision>
  <dcterms:created xsi:type="dcterms:W3CDTF">2016-09-16T02:28:10Z</dcterms:created>
  <dcterms:modified xsi:type="dcterms:W3CDTF">2021-02-04T00:42:43Z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