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721" y="1416640"/>
            <a:ext cx="666674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7571" cy="4726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71" y="1414686"/>
            <a:ext cx="6751892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" y="1415248"/>
            <a:ext cx="6720511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503" y="1472226"/>
            <a:ext cx="673796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1503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447" y="1522698"/>
            <a:ext cx="6737015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2809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1725"/>
            <a:ext cx="672425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238" y="1481725"/>
            <a:ext cx="67122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8522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522" y="1488146"/>
            <a:ext cx="6740941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7043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0154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8754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7655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64" y="1414686"/>
            <a:ext cx="672159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629" y="1414686"/>
            <a:ext cx="678083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2020-11-12T00:24:48+00:00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2020-11-12T00:24:55+00:00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2020-11-12T00:24:54+00:00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57C87-236A-48E3-A193-700A1CBD0028}"/>
</file>

<file path=customXml/itemProps2.xml><?xml version="1.0" encoding="utf-8"?>
<ds:datastoreItem xmlns:ds="http://schemas.openxmlformats.org/officeDocument/2006/customXml" ds:itemID="{3A4B7011-DB16-463B-88CF-6BF081D9B5BF}"/>
</file>

<file path=customXml/itemProps3.xml><?xml version="1.0" encoding="utf-8"?>
<ds:datastoreItem xmlns:ds="http://schemas.openxmlformats.org/officeDocument/2006/customXml" ds:itemID="{4DF8DB19-C798-4A3E-AB40-4A6A44415C7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Ultimate Sacrifice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2020-04-23T02:40:49Z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