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731" y="1416640"/>
            <a:ext cx="678118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55392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1" y="1414686"/>
            <a:ext cx="6864102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98"/>
            <a:ext cx="6739732" cy="46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8938" y="1472226"/>
            <a:ext cx="6757091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51" y="1472226"/>
            <a:ext cx="6815089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9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38938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8937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7" y="1486694"/>
            <a:ext cx="673893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893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8" y="1488146"/>
            <a:ext cx="6740525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23510"/>
            <a:ext cx="6784426" cy="4734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843365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60154"/>
            <a:ext cx="673554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0794" y="1464931"/>
            <a:ext cx="6756199" cy="4652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64930"/>
            <a:ext cx="6784058" cy="465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2021-11-15T02:26:47+00:00</PPModeratedDate>
    <PPLastReviewedDate xmlns="fd79d500-426f-4b83-b4a1-1e2c3ec74fbe">2021-11-15T02:26:47+00:00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2021-11-15T02:01:05+00:00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2022-11-14T14:00:00+00:00</PPReviewDate>
  </documentManagement>
</p:properties>
</file>

<file path=customXml/itemProps1.xml><?xml version="1.0" encoding="utf-8"?>
<ds:datastoreItem xmlns:ds="http://schemas.openxmlformats.org/officeDocument/2006/customXml" ds:itemID="{197AEB82-9D1B-48C5-9DA8-4E7D4D307CAA}"/>
</file>

<file path=customXml/itemProps2.xml><?xml version="1.0" encoding="utf-8"?>
<ds:datastoreItem xmlns:ds="http://schemas.openxmlformats.org/officeDocument/2006/customXml" ds:itemID="{A7E812F9-DB75-4736-8C34-8590EC5CE553}"/>
</file>

<file path=customXml/itemProps3.xml><?xml version="1.0" encoding="utf-8"?>
<ds:datastoreItem xmlns:ds="http://schemas.openxmlformats.org/officeDocument/2006/customXml" ds:itemID="{C88E931F-B77C-4D10-B356-EBFA1741A0A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1221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17</cp:revision>
  <dcterms:created xsi:type="dcterms:W3CDTF">2016-09-16T02:28:10Z</dcterms:created>
  <dcterms:modified xsi:type="dcterms:W3CDTF">2021-11-15T01:32:06Z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