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240" y="1416640"/>
            <a:ext cx="6667223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25108"/>
            <a:ext cx="6688477" cy="4730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277" y="1425108"/>
            <a:ext cx="6791186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" y="1415248"/>
            <a:ext cx="6717502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982" y="1476635"/>
            <a:ext cx="6775481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7" y="1476635"/>
            <a:ext cx="6701349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849" y="1522698"/>
            <a:ext cx="6738614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8757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23" y="1488757"/>
            <a:ext cx="6811740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591" y="1408098"/>
            <a:ext cx="6696872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68191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595" y="1560154"/>
            <a:ext cx="672586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7421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7421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697088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087" y="1414686"/>
            <a:ext cx="678237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2020-11-12T00:24:51+00:00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2020-11-12T00:24:56+00:00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2020-11-12T00:24:56+00:00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4654C9-62FD-4689-8243-539D13CCFCE6}"/>
</file>

<file path=customXml/itemProps2.xml><?xml version="1.0" encoding="utf-8"?>
<ds:datastoreItem xmlns:ds="http://schemas.openxmlformats.org/officeDocument/2006/customXml" ds:itemID="{56ED39F0-E316-4E5C-8065-90F46AD81A86}"/>
</file>

<file path=customXml/itemProps3.xml><?xml version="1.0" encoding="utf-8"?>
<ds:datastoreItem xmlns:ds="http://schemas.openxmlformats.org/officeDocument/2006/customXml" ds:itemID="{A1CA2E42-539F-4467-B3DC-957CB712CE98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1198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Irenos' Harvester 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2020-04-23T02:55:21Z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