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187" y="1416640"/>
            <a:ext cx="6670276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9121"/>
            <a:ext cx="6688477" cy="4722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99" y="1429122"/>
            <a:ext cx="6764963" cy="47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" y="1415248"/>
            <a:ext cx="6728918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041" y="1472226"/>
            <a:ext cx="6766422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1304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662" y="1522698"/>
            <a:ext cx="6752801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26662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7" y="1408098"/>
            <a:ext cx="6749819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14686"/>
            <a:ext cx="665241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2020-11-12T00:24:56+00:00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1B6CE-1ACE-4E8D-A169-20489128A1CB}"/>
</file>

<file path=customXml/itemProps2.xml><?xml version="1.0" encoding="utf-8"?>
<ds:datastoreItem xmlns:ds="http://schemas.openxmlformats.org/officeDocument/2006/customXml" ds:itemID="{CE6E3BC7-78B4-4647-8622-E5C66C65CF68}"/>
</file>

<file path=customXml/itemProps3.xml><?xml version="1.0" encoding="utf-8"?>
<ds:datastoreItem xmlns:ds="http://schemas.openxmlformats.org/officeDocument/2006/customXml" ds:itemID="{8A252662-E181-4CBD-BE51-978705C80E5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Troubled Life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2020-04-24T00:01:34Z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