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996" y="1416640"/>
            <a:ext cx="6670467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9576"/>
            <a:ext cx="6688477" cy="4721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0" y="1426740"/>
            <a:ext cx="6728899" cy="47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" y="1415248"/>
            <a:ext cx="6729160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654" y="1472226"/>
            <a:ext cx="671077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6" y="1472226"/>
            <a:ext cx="6710778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121" y="1533108"/>
            <a:ext cx="6740342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310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146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9598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4" y="1410841"/>
            <a:ext cx="6751414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218" y="1410841"/>
            <a:ext cx="6715245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9" y="1558702"/>
            <a:ext cx="6700926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14686"/>
            <a:ext cx="6705241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240" y="1414686"/>
            <a:ext cx="675784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2020-11-12T00:25:06+00:00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2020-11-12T00:25:10+00:00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2020-11-12T00:25:10+00:00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9001CE-EFAC-4D48-A800-E827702F96FF}"/>
</file>

<file path=customXml/itemProps2.xml><?xml version="1.0" encoding="utf-8"?>
<ds:datastoreItem xmlns:ds="http://schemas.openxmlformats.org/officeDocument/2006/customXml" ds:itemID="{B81E475C-16F5-4E7E-AD22-5D01848C0286}"/>
</file>

<file path=customXml/itemProps3.xml><?xml version="1.0" encoding="utf-8"?>
<ds:datastoreItem xmlns:ds="http://schemas.openxmlformats.org/officeDocument/2006/customXml" ds:itemID="{5147B3DE-95BD-4DCA-8EC8-DFF91038EEAD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Link to the Land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2020-04-24T00:26:28Z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