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35" y="1414686"/>
            <a:ext cx="666686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5339"/>
            <a:ext cx="6688477" cy="4729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5338"/>
            <a:ext cx="6764963" cy="47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" y="1415248"/>
            <a:ext cx="672275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83" y="1472226"/>
            <a:ext cx="675428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2" y="1472226"/>
            <a:ext cx="670180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844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92" y="1408098"/>
            <a:ext cx="673087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58702"/>
            <a:ext cx="67439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4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10" y="1414686"/>
            <a:ext cx="672168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677" y="1417312"/>
            <a:ext cx="6784058" cy="47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2020-11-12T00:25:15+00:00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2020-11-12T00:25:14+00:00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1AF37-F5AC-4D07-A21C-FAF444E47E75}"/>
</file>

<file path=customXml/itemProps2.xml><?xml version="1.0" encoding="utf-8"?>
<ds:datastoreItem xmlns:ds="http://schemas.openxmlformats.org/officeDocument/2006/customXml" ds:itemID="{F95A53FC-272A-49AE-AC3D-86E9E4C4A9A0}"/>
</file>

<file path=customXml/itemProps3.xml><?xml version="1.0" encoding="utf-8"?>
<ds:datastoreItem xmlns:ds="http://schemas.openxmlformats.org/officeDocument/2006/customXml" ds:itemID="{01D53092-F840-4EB7-BD7F-F0C9F48ED0A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Austria to Australia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2020-04-29T02:22:51Z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