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70167-D4EA-4712-8203-2F6132C10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4878" y="336739"/>
            <a:ext cx="4728646" cy="67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66106-7AE3-4F9F-A935-C96DB374C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4300" y="421222"/>
            <a:ext cx="4751129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541" y="471623"/>
            <a:ext cx="4739320" cy="674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9810" y="472416"/>
            <a:ext cx="4739318" cy="6738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6772" y="410018"/>
            <a:ext cx="4524854" cy="6740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7040" y="415656"/>
            <a:ext cx="4524854" cy="6738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6194" y="430498"/>
            <a:ext cx="4626548" cy="6738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4574" y="431057"/>
            <a:ext cx="4627668" cy="67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1340" y="475593"/>
            <a:ext cx="4695044" cy="672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0308" y="468411"/>
            <a:ext cx="4695047" cy="67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2214" y="405880"/>
            <a:ext cx="4765703" cy="677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38863" y="439367"/>
            <a:ext cx="4765703" cy="67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1967" y="428186"/>
            <a:ext cx="4471612" cy="673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64472" y="406758"/>
            <a:ext cx="4461592" cy="67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1959" y="424734"/>
            <a:ext cx="4606616" cy="6730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8250" y="406175"/>
            <a:ext cx="4600693" cy="67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7191" y="447493"/>
            <a:ext cx="4769429" cy="6703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7646812" y="334565"/>
            <a:ext cx="4752530" cy="69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2021-11-15T02:27:26+00:00</PPModeratedDate>
    <PPLastReviewedDate xmlns="fd79d500-426f-4b83-b4a1-1e2c3ec74fbe">2021-11-15T02:27:27+00:00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2021-11-15T02:00:23+00:00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2022-11-14T14:00:00+00:00</PPReviewDate>
  </documentManagement>
</p:properties>
</file>

<file path=customXml/itemProps1.xml><?xml version="1.0" encoding="utf-8"?>
<ds:datastoreItem xmlns:ds="http://schemas.openxmlformats.org/officeDocument/2006/customXml" ds:itemID="{CD6C5CE9-16CC-404C-ABE3-D8EEF6871F1D}"/>
</file>

<file path=customXml/itemProps2.xml><?xml version="1.0" encoding="utf-8"?>
<ds:datastoreItem xmlns:ds="http://schemas.openxmlformats.org/officeDocument/2006/customXml" ds:itemID="{A9F5CDF8-7328-4D55-92DB-BC16028A1317}"/>
</file>

<file path=customXml/itemProps3.xml><?xml version="1.0" encoding="utf-8"?>
<ds:datastoreItem xmlns:ds="http://schemas.openxmlformats.org/officeDocument/2006/customXml" ds:itemID="{1BF9BC67-CDB8-4A68-8897-66D1D4E7EEA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2021-11-12T00:03:15Z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