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376" y="1486694"/>
            <a:ext cx="6861087" cy="46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56730" y="488810"/>
            <a:ext cx="4739318" cy="6706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7897" y="456124"/>
            <a:ext cx="4739318" cy="6771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49" y="1522697"/>
            <a:ext cx="6595714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8828" y="343871"/>
            <a:ext cx="4526094" cy="6883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5737" y="421480"/>
            <a:ext cx="4608512" cy="67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9049" y="466529"/>
            <a:ext cx="4680520" cy="6720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70064" y="457815"/>
            <a:ext cx="4679068" cy="67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" y="1408098"/>
            <a:ext cx="674968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44415" y="416450"/>
            <a:ext cx="4765704" cy="67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0059" y="402969"/>
            <a:ext cx="4464496" cy="6778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14079" y="457812"/>
            <a:ext cx="4463044" cy="66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35384" y="376941"/>
            <a:ext cx="4608513" cy="6826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61887" y="477629"/>
            <a:ext cx="4608514" cy="66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7223" y="449030"/>
            <a:ext cx="4752528" cy="66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2021-02-23T01:39:28+00:00</PPModeratedDate>
    <PPLastReviewedDate xmlns="fd79d500-426f-4b83-b4a1-1e2c3ec74fbe">2021-02-23T01:39:29+00:00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2021-02-23T01:38:12+00:00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5F4F4435-1F47-4E49-981A-A5000A68966D}"/>
</file>

<file path=customXml/itemProps2.xml><?xml version="1.0" encoding="utf-8"?>
<ds:datastoreItem xmlns:ds="http://schemas.openxmlformats.org/officeDocument/2006/customXml" ds:itemID="{E227596E-2360-4B26-B47A-3B8199EC3163}"/>
</file>

<file path=customXml/itemProps3.xml><?xml version="1.0" encoding="utf-8"?>
<ds:datastoreItem xmlns:ds="http://schemas.openxmlformats.org/officeDocument/2006/customXml" ds:itemID="{0C5C76FB-284F-47AF-AF2D-5E92EC79FC7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Inspirational May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2021-02-04T02:18:55Z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