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7" r:id="rId3"/>
    <p:sldId id="259" r:id="rId4"/>
    <p:sldId id="275" r:id="rId5"/>
    <p:sldId id="276" r:id="rId6"/>
    <p:sldId id="277" r:id="rId7"/>
    <p:sldId id="278" r:id="rId8"/>
    <p:sldId id="281" r:id="rId9"/>
  </p:sldIdLst>
  <p:sldSz cx="13479463" cy="7581900"/>
  <p:notesSz cx="10693400" cy="7581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8" userDrawn="1">
          <p15:clr>
            <a:srgbClr val="A4A3A4"/>
          </p15:clr>
        </p15:guide>
        <p15:guide id="2" pos="42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4664E4"/>
    <a:srgbClr val="5A50DA"/>
    <a:srgbClr val="4C5ADE"/>
    <a:srgbClr val="4B67DF"/>
    <a:srgbClr val="495BE1"/>
    <a:srgbClr val="00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78" d="100"/>
          <a:sy n="78" d="100"/>
        </p:scale>
        <p:origin x="566" y="77"/>
      </p:cViewPr>
      <p:guideLst>
        <p:guide orient="horz" pos="2388"/>
        <p:guide pos="424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7957" y="2248027"/>
            <a:ext cx="11423524" cy="938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5916" y="4060953"/>
            <a:ext cx="940760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913456" y="2657855"/>
            <a:ext cx="3488650" cy="1865376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8204642" y="2161642"/>
            <a:ext cx="0" cy="523240"/>
          </a:xfrm>
          <a:custGeom>
            <a:avLst/>
            <a:gdLst/>
            <a:ahLst/>
            <a:cxnLst/>
            <a:rect l="l" t="t" r="r" b="b"/>
            <a:pathLst>
              <a:path h="523239">
                <a:moveTo>
                  <a:pt x="0" y="523219"/>
                </a:moveTo>
                <a:lnTo>
                  <a:pt x="0" y="0"/>
                </a:lnTo>
              </a:path>
            </a:pathLst>
          </a:custGeom>
          <a:ln w="9056">
            <a:solidFill>
              <a:srgbClr val="D4D8CF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1972" y="1667891"/>
            <a:ext cx="58461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21312" y="1667891"/>
            <a:ext cx="58461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74939" y="621254"/>
            <a:ext cx="7089563" cy="938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100" b="0" i="0">
                <a:solidFill>
                  <a:srgbClr val="3A3D3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1972" y="1667891"/>
            <a:ext cx="1209549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69410" y="6744082"/>
            <a:ext cx="43006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1972" y="6744082"/>
            <a:ext cx="309107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76398" y="6744082"/>
            <a:ext cx="309107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E279384-2C79-46DD-89C8-2242D41F56F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6739731" y="1416640"/>
            <a:ext cx="6739732" cy="474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121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B9BD9D1-BB8E-4EF5-82BA-CAA250A96B4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472226"/>
            <a:ext cx="6738938" cy="47393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D4C5D8-82FC-487C-9038-6E3F155BA1A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6667722" y="1472223"/>
            <a:ext cx="6811739" cy="47393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948519" y="2241590"/>
            <a:ext cx="64769" cy="61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400" spc="190" dirty="0">
                <a:solidFill>
                  <a:srgbClr val="DAD1C3"/>
                </a:solidFill>
                <a:latin typeface="Arial"/>
                <a:cs typeface="Arial"/>
              </a:rPr>
              <a:t>/</a:t>
            </a:r>
            <a:endParaRPr sz="400">
              <a:latin typeface="Arial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FAA5D4-0A1A-4D0D-AD96-1DFF8E977AD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522698"/>
            <a:ext cx="6738937" cy="45365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0D86B85-C6FE-41BC-9692-6D7849FDD22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6738936" y="1522698"/>
            <a:ext cx="6740527" cy="45365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1A1D49-91FD-4A2B-B130-A88F5D8332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24" y="1487147"/>
            <a:ext cx="6735214" cy="46080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D33E73-E09C-4E01-BE47-E2DC49DEF3A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6738938" y="1486693"/>
            <a:ext cx="6735214" cy="460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016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ABB09A-D283-44F2-94AA-ADF7EC8A4F0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488146"/>
            <a:ext cx="6738938" cy="46790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872C9A-DA94-4326-BEB8-36838A72C4E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6738938" y="1488146"/>
            <a:ext cx="6738938" cy="467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694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FCF261F-3CAE-490B-AC1C-1979E215B2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408099"/>
            <a:ext cx="6776021" cy="47657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F782075-00D9-41B2-9F95-3A8E25E6268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6776021" y="1408095"/>
            <a:ext cx="6703441" cy="476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5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3327A9C-0FB2-4EF4-87D9-BE6F07D3E9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210"/>
          <a:stretch/>
        </p:blipFill>
        <p:spPr>
          <a:xfrm>
            <a:off x="-6046" y="1571014"/>
            <a:ext cx="6741594" cy="44521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50583-1680-4BDF-B087-DC1D69FFCE7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6735548" y="1558702"/>
            <a:ext cx="6741594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83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207A8A0-A80A-42C0-B146-9E60E2AE54A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414686"/>
            <a:ext cx="6714500" cy="47510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D7B7E79-30C7-473C-A22D-BE0BA0A8CDF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6711981" y="1414684"/>
            <a:ext cx="6767482" cy="475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937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7000">
        <p15:prstTrans prst="pageCurlDouble"/>
      </p:transition>
    </mc:Choice>
    <mc:Fallback xmlns="">
      <p:transition spd="slow" advClick="0" advTm="7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rgett, Connor Our Fish Farm.pptx" id="{B0F2E75E-DC17-46C8-BA85-1C7E542F8BDF}" vid="{809736AA-951A-4E4C-A301-347E10665A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C624DC5A157948B2F8DA9090FBD03E" ma:contentTypeVersion="12" ma:contentTypeDescription="Create a new document." ma:contentTypeScope="" ma:versionID="38284e87dce77c036233d5d275bee303">
  <xsd:schema xmlns:xsd="http://www.w3.org/2001/XMLSchema" xmlns:xs="http://www.w3.org/2001/XMLSchema" xmlns:p="http://schemas.microsoft.com/office/2006/metadata/properties" xmlns:ns1="http://schemas.microsoft.com/sharepoint/v3" xmlns:ns2="fd79d500-426f-4b83-b4a1-1e2c3ec74fbe" targetNamespace="http://schemas.microsoft.com/office/2006/metadata/properties" ma:root="true" ma:fieldsID="a89c2561f9334c2a7ff68c46435b8896" ns1:_="" ns2:_="">
    <xsd:import namespace="http://schemas.microsoft.com/sharepoint/v3"/>
    <xsd:import namespace="fd79d500-426f-4b83-b4a1-1e2c3ec74fb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PPContentOwner" minOccurs="0"/>
                <xsd:element ref="ns2:PPContentAuthor" minOccurs="0"/>
                <xsd:element ref="ns2:PPSubmittedBy" minOccurs="0"/>
                <xsd:element ref="ns2:PPSubmittedDate" minOccurs="0"/>
                <xsd:element ref="ns2:PPModeratedBy" minOccurs="0"/>
                <xsd:element ref="ns2:PPModeratedDate" minOccurs="0"/>
                <xsd:element ref="ns2:PPReferenceNumber" minOccurs="0"/>
                <xsd:element ref="ns2:PPContentApprover" minOccurs="0"/>
                <xsd:element ref="ns2:PPReviewDate" minOccurs="0"/>
                <xsd:element ref="ns2:PPLastReviewedDate" minOccurs="0"/>
                <xsd:element ref="ns2:PPLastReviewedBy" minOccurs="0"/>
                <xsd:element ref="ns2:PPPublishedNotificationAddress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79d500-426f-4b83-b4a1-1e2c3ec74fbe" elementFormDefault="qualified">
    <xsd:import namespace="http://schemas.microsoft.com/office/2006/documentManagement/types"/>
    <xsd:import namespace="http://schemas.microsoft.com/office/infopath/2007/PartnerControls"/>
    <xsd:element name="PPContentOwner" ma:index="10" nillable="true" ma:displayName="Content Owner" ma:description="The person ultimately responsible for the content of this item." ma:list="UserInfo" ma:internalName="PPConten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ContentAuthor" ma:index="11" nillable="true" ma:displayName="Content Author" ma:description="The person responsible for creating and maintaining this item’s content." ma:list="UserInfo" ma:internalName="PPCont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By" ma:index="12" nillable="true" ma:displayName="Submitted By" ma:description="The person who submitted this item for approval." ma:list="UserInfo" ma:internalName="PPSubmit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Date" ma:index="13" nillable="true" ma:displayName="Submitted Date" ma:description="The date and time when this item was submitted for approval." ma:format="DateOnly" ma:internalName="PPSubmittedDate">
      <xsd:simpleType>
        <xsd:restriction base="dms:DateTime"/>
      </xsd:simpleType>
    </xsd:element>
    <xsd:element name="PPModeratedBy" ma:index="14" nillable="true" ma:displayName="Moderated By" ma:description="The user that either approved or rejected the item." ma:list="UserInfo" ma:internalName="PPModer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ModeratedDate" ma:index="15" nillable="true" ma:displayName="Moderated Date" ma:description="The date that the item was either approved or rejected." ma:format="DateOnly" ma:internalName="PPModeratedDate">
      <xsd:simpleType>
        <xsd:restriction base="dms:DateTime"/>
      </xsd:simpleType>
    </xsd:element>
    <xsd:element name="PPReferenceNumber" ma:index="16" nillable="true" ma:displayName="Reference Number" ma:description="The identifier from another system that represents or is related to this item (if applicable)." ma:internalName="PPReferenceNumber">
      <xsd:simpleType>
        <xsd:restriction base="dms:Text"/>
      </xsd:simpleType>
    </xsd:element>
    <xsd:element name="PPContentApprover" ma:index="17" nillable="true" ma:displayName="Content Approver" ma:description="The person who is responsible for approving the content of this item." ma:list="UserInfo" ma:internalName="PPContentApprov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ReviewDate" ma:index="18" nillable="true" ma:displayName="Review Date" ma:description="The date the item's content will be next due for review." ma:format="DateOnly" ma:internalName="PPReviewDate">
      <xsd:simpleType>
        <xsd:restriction base="dms:DateTime"/>
      </xsd:simpleType>
    </xsd:element>
    <xsd:element name="PPLastReviewedDate" ma:index="19" nillable="true" ma:displayName="Last Reviewed Date" ma:description="The date the item's content was last reviewed." ma:internalName="PPLastReviewedDate">
      <xsd:simpleType>
        <xsd:restriction base="dms:DateTime"/>
      </xsd:simpleType>
    </xsd:element>
    <xsd:element name="PPLastReviewedBy" ma:index="20" nillable="true" ma:displayName="Last Reviewed By" ma:description="The person who last reviewed the item's content." ma:list="UserInfo" ma:internalName="PPLastReview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PublishedNotificationAddresses" ma:index="21" nillable="true" ma:displayName="Published Notification Address(es)" ma:description="The email address(es) of people to notify when this item is published. Note: Email addresses are separated by a ';'." ma:internalName="PPPublishedNotificationAddresse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PContentAuthor xmlns="fd79d500-426f-4b83-b4a1-1e2c3ec74fbe">
      <UserInfo>
        <DisplayName>MATTHEWS, Amanda</DisplayName>
        <AccountId>26</AccountId>
        <AccountType/>
      </UserInfo>
    </PPContentAuthor>
    <PPReferenceNumber xmlns="fd79d500-426f-4b83-b4a1-1e2c3ec74fbe" xsi:nil="true"/>
    <PPContentOwner xmlns="fd79d500-426f-4b83-b4a1-1e2c3ec74fbe">
      <UserInfo>
        <DisplayName>MATTHEWS, Amanda</DisplayName>
        <AccountId>26</AccountId>
        <AccountType/>
      </UserInfo>
    </PPContentOwner>
    <PPSubmittedBy xmlns="fd79d500-426f-4b83-b4a1-1e2c3ec74fbe">
      <UserInfo>
        <DisplayName>MATTHEWS, Amanda</DisplayName>
        <AccountId>26</AccountId>
        <AccountType/>
      </UserInfo>
    </PPSubmittedBy>
    <PPModeratedDate xmlns="fd79d500-426f-4b83-b4a1-1e2c3ec74fbe">2021-11-22T04:54:18+00:00</PPModeratedDate>
    <PPLastReviewedDate xmlns="fd79d500-426f-4b83-b4a1-1e2c3ec74fbe">2021-11-22T04:54:19+00:00</PPLastReviewedDate>
    <PPModeratedBy xmlns="fd79d500-426f-4b83-b4a1-1e2c3ec74fbe">
      <UserInfo>
        <DisplayName>MATTHEWS, Amanda</DisplayName>
        <AccountId>26</AccountId>
        <AccountType/>
      </UserInfo>
    </PPModeratedBy>
    <PPContentApprover xmlns="fd79d500-426f-4b83-b4a1-1e2c3ec74fbe">
      <UserInfo>
        <DisplayName>MATTHEWS, Amanda</DisplayName>
        <AccountId>26</AccountId>
        <AccountType/>
      </UserInfo>
    </PPContentApprover>
    <PPSubmittedDate xmlns="fd79d500-426f-4b83-b4a1-1e2c3ec74fbe">2021-11-22T04:46:55+00:00</PPSubmittedDate>
    <PublishingExpirationDate xmlns="http://schemas.microsoft.com/sharepoint/v3" xsi:nil="true"/>
    <PPPublishedNotificationAddresses xmlns="fd79d500-426f-4b83-b4a1-1e2c3ec74fbe" xsi:nil="true"/>
    <PPLastReviewedBy xmlns="fd79d500-426f-4b83-b4a1-1e2c3ec74fbe">
      <UserInfo>
        <DisplayName>MATTHEWS, Amanda</DisplayName>
        <AccountId>26</AccountId>
        <AccountType/>
      </UserInfo>
    </PPLastReviewedBy>
    <PublishingStartDate xmlns="http://schemas.microsoft.com/sharepoint/v3" xsi:nil="true"/>
    <PPReviewDate xmlns="fd79d500-426f-4b83-b4a1-1e2c3ec74fbe">2022-11-21T14:00:00+00:00</PPReviewDate>
  </documentManagement>
</p:properties>
</file>

<file path=customXml/itemProps1.xml><?xml version="1.0" encoding="utf-8"?>
<ds:datastoreItem xmlns:ds="http://schemas.openxmlformats.org/officeDocument/2006/customXml" ds:itemID="{9CC1F69F-ECCF-47A1-ADC9-ADA0DD10DD6E}"/>
</file>

<file path=customXml/itemProps2.xml><?xml version="1.0" encoding="utf-8"?>
<ds:datastoreItem xmlns:ds="http://schemas.openxmlformats.org/officeDocument/2006/customXml" ds:itemID="{4E49AE5D-614D-4F79-8A94-369E7A8C2EBF}"/>
</file>

<file path=customXml/itemProps3.xml><?xml version="1.0" encoding="utf-8"?>
<ds:datastoreItem xmlns:ds="http://schemas.openxmlformats.org/officeDocument/2006/customXml" ds:itemID="{25941FD8-77C0-4A8C-B072-CE398B021A18}"/>
</file>

<file path=docProps/app.xml><?xml version="1.0" encoding="utf-8"?>
<Properties xmlns="http://schemas.openxmlformats.org/officeDocument/2006/extended-properties" xmlns:vt="http://schemas.openxmlformats.org/officeDocument/2006/docPropsVTypes">
  <Template>Book layout</Template>
  <TotalTime>1209</TotalTime>
  <Words>1</Words>
  <Application>Microsoft Office PowerPoint</Application>
  <PresentationFormat>Custom</PresentationFormat>
  <Paragraphs>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MATTHEWS, Amanda</dc:creator>
  <cp:lastModifiedBy>MATTHEWS, Amanda (amatt83)</cp:lastModifiedBy>
  <cp:revision>19</cp:revision>
  <dcterms:created xsi:type="dcterms:W3CDTF">2016-09-16T02:28:10Z</dcterms:created>
  <dcterms:modified xsi:type="dcterms:W3CDTF">2021-11-22T04:38:52Z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2016-08-12T00:00:00Z</vt:filetime>
  </property>
  <property fmtid="{D5CDD505-2E9C-101B-9397-08002B2CF9AE}" pid="3" name="Creator">
    <vt:lpwstr>RICOH MP C3003</vt:lpwstr>
  </property>
  <property fmtid="{D5CDD505-2E9C-101B-9397-08002B2CF9AE}" pid="4" name="LastSaved">
    <vt:filetime>2016-09-08T00:00:00Z</vt:filetime>
  </property>
  <property fmtid="{D5CDD505-2E9C-101B-9397-08002B2CF9AE}" pid="5" name="ContentTypeId">
    <vt:lpwstr>0x01010075C624DC5A157948B2F8DA9090FBD03E</vt:lpwstr>
  </property>
</Properties>
</file>