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35695" cy="464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303" y="1414687"/>
            <a:ext cx="6755160" cy="46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3307"/>
            <a:ext cx="6739732" cy="47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40525" y="147529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296"/>
            <a:ext cx="6743581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76" y="1522698"/>
            <a:ext cx="673948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7903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06"/>
            <a:ext cx="6770136" cy="4750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08098"/>
            <a:ext cx="6738938" cy="47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58702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7559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77" y="1486694"/>
            <a:ext cx="676088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4686"/>
            <a:ext cx="673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2021-03-11T03:25:37+00:00</PPLastReviewedDate>
    <PPLastReviewedBy xmlns="fd79d500-426f-4b83-b4a1-1e2c3ec74fbe">
      <UserInfo>
        <DisplayName>MATTHEWS, Amanda</DisplayName>
        <AccountId>26</AccountId>
        <AccountType/>
      </UserInfo>
    </PPLastReviewedBy>
    <PPModeratedDate xmlns="fd79d500-426f-4b83-b4a1-1e2c3ec74fbe">2020-11-12T00:25:47+00:00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2022-03-10T14:00:00+00:00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3F4A7-7416-4E81-966A-E95631BD5B46}"/>
</file>

<file path=customXml/itemProps2.xml><?xml version="1.0" encoding="utf-8"?>
<ds:datastoreItem xmlns:ds="http://schemas.openxmlformats.org/officeDocument/2006/customXml" ds:itemID="{C646EACE-1331-4638-8BAA-DCD70A40BCA3}"/>
</file>

<file path=customXml/itemProps3.xml><?xml version="1.0" encoding="utf-8"?>
<ds:datastoreItem xmlns:ds="http://schemas.openxmlformats.org/officeDocument/2006/customXml" ds:itemID="{4934CC02-B7E2-4D07-BD8B-839DBFA8672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Catching Cucumbers  2019  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