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64E4"/>
    <a:srgbClr val="5A50DA"/>
    <a:srgbClr val="4C5ADE"/>
    <a:srgbClr val="4B67DF"/>
    <a:srgbClr val="495BE1"/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9" d="100"/>
          <a:sy n="79" d="100"/>
        </p:scale>
        <p:origin x="528" y="86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638" y="1414686"/>
            <a:ext cx="6748855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74606" y="419795"/>
            <a:ext cx="4706960" cy="665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1567" y="1472226"/>
            <a:ext cx="6627895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2226"/>
            <a:ext cx="6851567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994787" y="555674"/>
            <a:ext cx="4536504" cy="64705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57311" y="278341"/>
            <a:ext cx="4526094" cy="70148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851516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61233" y="476976"/>
            <a:ext cx="4608512" cy="662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38102" y="450044"/>
            <a:ext cx="4680520" cy="67567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6725" y="1488146"/>
            <a:ext cx="6722737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11074"/>
            <a:ext cx="6595715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5714" y="1411074"/>
            <a:ext cx="6883749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8" y="1558702"/>
            <a:ext cx="6802011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739" y="1560154"/>
            <a:ext cx="6659757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846521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58736" y="474479"/>
            <a:ext cx="4608512" cy="663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66697"/>
            <a:ext cx="6784058" cy="46081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24202" y="426552"/>
            <a:ext cx="4608188" cy="668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ReferenceNumber xmlns="fd79d500-426f-4b83-b4a1-1e2c3ec74fbe" xsi:nil="true"/>
    <PPContentOwner xmlns="fd79d500-426f-4b83-b4a1-1e2c3ec74fbe">
      <UserInfo>
        <DisplayName>MATTHEWS, Amanda</DisplayName>
        <AccountId>26</AccountId>
        <AccountType/>
      </UserInfo>
    </PPContentOwner>
    <PPSubmittedBy xmlns="fd79d500-426f-4b83-b4a1-1e2c3ec74fbe">
      <UserInfo>
        <DisplayName>MATTHEWS, Amanda</DisplayName>
        <AccountId>26</AccountId>
        <AccountType/>
      </UserInfo>
    </PPSubmittedBy>
    <PPModeratedDate xmlns="fd79d500-426f-4b83-b4a1-1e2c3ec74fbe">2021-02-23T01:15:35+00:00</PPModeratedDate>
    <PPLastReviewedDate xmlns="fd79d500-426f-4b83-b4a1-1e2c3ec74fbe">2021-02-23T01:15:36+00:00</PPLastReviewedDate>
    <PPModeratedBy xmlns="fd79d500-426f-4b83-b4a1-1e2c3ec74fbe">
      <UserInfo>
        <DisplayName>MATTHEWS, Amanda</DisplayName>
        <AccountId>26</AccountId>
        <AccountType/>
      </UserInfo>
    </PPModeratedBy>
    <PPContentApprover xmlns="fd79d500-426f-4b83-b4a1-1e2c3ec74fbe">
      <UserInfo>
        <DisplayName>MATTHEWS, Amanda</DisplayName>
        <AccountId>26</AccountId>
        <AccountType/>
      </UserInfo>
    </PPContentApprover>
    <PPSubmittedDate xmlns="fd79d500-426f-4b83-b4a1-1e2c3ec74fbe">2021-02-23T01:15:14+00:00</PPSubmittedDate>
    <PublishingExpirationDate xmlns="http://schemas.microsoft.com/sharepoint/v3" xsi:nil="true"/>
    <PPPublishedNotificationAddresses xmlns="fd79d500-426f-4b83-b4a1-1e2c3ec74fbe" xsi:nil="true"/>
    <PPLastReviewedBy xmlns="fd79d500-426f-4b83-b4a1-1e2c3ec74fbe">
      <UserInfo>
        <DisplayName>MATTHEWS, Amanda</DisplayName>
        <AccountId>26</AccountId>
        <AccountType/>
      </UserInfo>
    </PPLastReviewedBy>
    <PublishingStartDate xmlns="http://schemas.microsoft.com/sharepoint/v3" xsi:nil="true"/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 xsi:nil="true"/>
  </documentManagement>
</p:properties>
</file>

<file path=customXml/itemProps1.xml><?xml version="1.0" encoding="utf-8"?>
<ds:datastoreItem xmlns:ds="http://schemas.openxmlformats.org/officeDocument/2006/customXml" ds:itemID="{83306FF8-239E-4C3E-B519-B4A993D8CD11}"/>
</file>

<file path=customXml/itemProps2.xml><?xml version="1.0" encoding="utf-8"?>
<ds:datastoreItem xmlns:ds="http://schemas.openxmlformats.org/officeDocument/2006/customXml" ds:itemID="{70DEEEB0-3EBC-4192-8C01-229C4DD3745D}"/>
</file>

<file path=customXml/itemProps3.xml><?xml version="1.0" encoding="utf-8"?>
<ds:datastoreItem xmlns:ds="http://schemas.openxmlformats.org/officeDocument/2006/customXml" ds:itemID="{B3FE1B25-C653-4698-AC77-077140EA7AC9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1220</TotalTime>
  <Words>1</Words>
  <Application>Microsoft Office PowerPoint</Application>
  <PresentationFormat>Custom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Orphans Dream</dc:title>
  <dc:creator>MATTHEWS, Amanda</dc:creator>
  <cp:lastModifiedBy>REID, Joshua</cp:lastModifiedBy>
  <cp:revision>16</cp:revision>
  <dcterms:created xsi:type="dcterms:W3CDTF">2016-09-16T02:28:10Z</dcterms:created>
  <dcterms:modified xsi:type="dcterms:W3CDTF">2021-02-02T03:35:03Z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