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40" y="1416640"/>
            <a:ext cx="6666123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9" y="1425346"/>
            <a:ext cx="6688477" cy="472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06" y="1425346"/>
            <a:ext cx="6716605" cy="47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" y="1415248"/>
            <a:ext cx="6717923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42" y="1472837"/>
            <a:ext cx="6702466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53946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494" y="1522698"/>
            <a:ext cx="6738969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38871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8146"/>
            <a:ext cx="669753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78" y="1489598"/>
            <a:ext cx="6722685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" y="1408098"/>
            <a:ext cx="673842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676" y="1408098"/>
            <a:ext cx="672378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0154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1120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207" y="1486694"/>
            <a:ext cx="676825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02" y="1414686"/>
            <a:ext cx="671867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393" y="1414686"/>
            <a:ext cx="680507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2020-11-12T00:25:22+00:00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2020-11-12T00:25:27+00:00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2020-11-12T00:25:26+00:00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CBD02-E28D-49FE-8EAB-2461F7C586EE}"/>
</file>

<file path=customXml/itemProps2.xml><?xml version="1.0" encoding="utf-8"?>
<ds:datastoreItem xmlns:ds="http://schemas.openxmlformats.org/officeDocument/2006/customXml" ds:itemID="{45F209F8-E098-45D2-B004-CA87D4F0C7DF}"/>
</file>

<file path=customXml/itemProps3.xml><?xml version="1.0" encoding="utf-8"?>
<ds:datastoreItem xmlns:ds="http://schemas.openxmlformats.org/officeDocument/2006/customXml" ds:itemID="{CC84D02B-41B7-478E-B190-815310DAF51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1197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Australia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2020-05-20T00:12:17Z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