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490" y="62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406" y="1519088"/>
            <a:ext cx="6738057" cy="46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14685"/>
            <a:ext cx="6757602" cy="4833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601" y="1414684"/>
            <a:ext cx="6728286" cy="48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2" y="1414686"/>
            <a:ext cx="6727368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119" y="1411922"/>
            <a:ext cx="6738343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6398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09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98432"/>
            <a:ext cx="6815090" cy="4657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884" y="1504647"/>
            <a:ext cx="6837409" cy="4644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4" y="1433767"/>
            <a:ext cx="6928653" cy="4949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3768"/>
            <a:ext cx="6773243" cy="49494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5752"/>
            <a:ext cx="6829818" cy="4927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967" y="1455752"/>
            <a:ext cx="6841519" cy="492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0690"/>
            <a:ext cx="6752492" cy="4788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605" y="1454752"/>
            <a:ext cx="6945584" cy="478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7959"/>
            <a:ext cx="6784426" cy="4842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0525" y="1477959"/>
            <a:ext cx="6738938" cy="48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6138"/>
            <a:ext cx="6743423" cy="4823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288" y="1416138"/>
            <a:ext cx="6900751" cy="482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89557" cy="4824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149" y="1486694"/>
            <a:ext cx="691991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318" y="1486694"/>
            <a:ext cx="6789348" cy="4783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030" y="1486694"/>
            <a:ext cx="6762527" cy="478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2020-11-12T00:25:57+00:00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2020-11-12T00:26:03+00:00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2020-11-12T00:26:02+00:00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23CBA1-446A-48A3-856A-4AA0DF581597}"/>
</file>

<file path=customXml/itemProps2.xml><?xml version="1.0" encoding="utf-8"?>
<ds:datastoreItem xmlns:ds="http://schemas.openxmlformats.org/officeDocument/2006/customXml" ds:itemID="{B5DF3404-46F1-4778-9D8B-EB410FCA37CC}"/>
</file>

<file path=customXml/itemProps3.xml><?xml version="1.0" encoding="utf-8"?>
<ds:datastoreItem xmlns:ds="http://schemas.openxmlformats.org/officeDocument/2006/customXml" ds:itemID="{2718CEE2-861A-417A-AE56-0B6515BF0C28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156</TotalTime>
  <Words>1</Words>
  <Application>Microsoft Office PowerPoint</Application>
  <PresentationFormat>Custom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Soccer Conundrum  2016  </dc:title>
  <dc:creator>MATTHEWS, Amanda</dc:creator>
  <cp:lastModifiedBy>MATTHEWS, Amanda</cp:lastModifiedBy>
  <cp:revision>10</cp:revision>
  <dcterms:created xsi:type="dcterms:W3CDTF">2016-09-16T02:28:10Z</dcterms:created>
  <dcterms:modified xsi:type="dcterms:W3CDTF">2016-10-26T03:17:18Z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