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8316"/>
            <a:ext cx="6688477" cy="4723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376" y="1428316"/>
            <a:ext cx="6762088" cy="47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40525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3764"/>
            <a:ext cx="6738938" cy="4715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3764"/>
            <a:ext cx="6740525" cy="4716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3310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38872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71" y="1488146"/>
            <a:ext cx="6743392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702"/>
            <a:ext cx="6746848" cy="4762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48" y="1408098"/>
            <a:ext cx="6732615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1606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4686"/>
            <a:ext cx="673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2020-11-12T00:25:54+00:00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2020-11-12T00:25:54+00:00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889E3-5E59-4EC7-8A9E-D843F4AFD6ED}"/>
</file>

<file path=customXml/itemProps2.xml><?xml version="1.0" encoding="utf-8"?>
<ds:datastoreItem xmlns:ds="http://schemas.openxmlformats.org/officeDocument/2006/customXml" ds:itemID="{352CDB73-9428-4DE4-A263-FCE23AEB252F}"/>
</file>

<file path=customXml/itemProps3.xml><?xml version="1.0" encoding="utf-8"?>
<ds:datastoreItem xmlns:ds="http://schemas.openxmlformats.org/officeDocument/2006/customXml" ds:itemID="{41A7DB50-CA1C-4173-B478-4A26DEE84C7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 Mariner  2019  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