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16640"/>
            <a:ext cx="673893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09909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909" y="1414686"/>
            <a:ext cx="6769554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2153"/>
            <a:ext cx="6739732" cy="46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2226"/>
            <a:ext cx="6738938" cy="4654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0525" cy="4654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33108"/>
            <a:ext cx="6738938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3108"/>
            <a:ext cx="6745720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92036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544" y="1488146"/>
            <a:ext cx="6758919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62234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234" y="1408098"/>
            <a:ext cx="6717229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40525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240" y="1549512"/>
            <a:ext cx="6753223" cy="44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0604"/>
            <a:ext cx="6770428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00605"/>
            <a:ext cx="6738938" cy="476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2020-11-12T00:25:35+00:00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2020-11-12T00:25:40+00:00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2020-11-12T00:25:40+00:00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474B0E-27B6-441A-ABA6-6E7501142E3B}"/>
</file>

<file path=customXml/itemProps2.xml><?xml version="1.0" encoding="utf-8"?>
<ds:datastoreItem xmlns:ds="http://schemas.openxmlformats.org/officeDocument/2006/customXml" ds:itemID="{4A069C60-BEA6-46F3-A033-C36BCDA7C371}"/>
</file>

<file path=customXml/itemProps3.xml><?xml version="1.0" encoding="utf-8"?>
<ds:datastoreItem xmlns:ds="http://schemas.openxmlformats.org/officeDocument/2006/customXml" ds:itemID="{728FEA22-A3C1-4763-997B-00ECD9B451F2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1210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Richard Knew  2019 </dc:title>
  <dc:creator>MATTHEWS, Amanda</dc:creator>
  <cp:lastModifiedBy>SIMMONS, Tania</cp:lastModifiedBy>
  <cp:revision>16</cp:revision>
  <dcterms:created xsi:type="dcterms:W3CDTF">2016-09-16T02:28:10Z</dcterms:created>
  <dcterms:modified xsi:type="dcterms:W3CDTF">2019-11-28T01:34:46Z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