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566" y="77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01E39-0AE0-440A-BE85-DE316FE7F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5289" y="421083"/>
            <a:ext cx="4748620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904CC3-C20C-4834-9011-E3657D119B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1725" y="432962"/>
            <a:ext cx="4751056" cy="6714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B0E966-105D-438B-827E-5EE15F909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22262" y="408538"/>
            <a:ext cx="4749446" cy="67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58CE42-8AA5-450E-B919-590735BA8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2403" y="419324"/>
            <a:ext cx="4751404" cy="67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B28D46-6579-40F8-8F5E-8AF6E85A6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9810" y="472416"/>
            <a:ext cx="4739318" cy="673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58718-D26D-4071-B8CB-592A087EB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9542" y="471620"/>
            <a:ext cx="4739317" cy="674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14DAC-4056-4972-BFB7-62E8E4899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01218" y="421478"/>
            <a:ext cx="4536503" cy="673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F9A83-BEA8-472F-A1BA-F801480F3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40951" y="420683"/>
            <a:ext cx="4536502" cy="674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03259-19CA-4641-BBC8-1C7BFBA0A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5214" y="421476"/>
            <a:ext cx="4608512" cy="673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025C8-B4CF-4144-8DE9-AC3E439F6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04153" y="421478"/>
            <a:ext cx="4608512" cy="67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D0149-2603-4EC9-B6FE-6BDA82CDD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5322" y="442823"/>
            <a:ext cx="4679067" cy="6769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4D470-60CC-4E30-923A-6DBD7422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85055" y="472801"/>
            <a:ext cx="4679068" cy="67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B2043-BBE2-410C-9AF9-9DAD65343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2216" y="405881"/>
            <a:ext cx="4765703" cy="6770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A363D-DB70-4894-8314-D9FE9CE54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41948" y="436283"/>
            <a:ext cx="4765703" cy="67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AA2E4-B641-4216-A56B-3DA9A70B8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36070" y="422630"/>
            <a:ext cx="4463408" cy="6735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11C2E-D814-4389-98C3-9F78989D3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81966" y="417848"/>
            <a:ext cx="4457842" cy="67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4426A-ADB1-4655-A7BD-B17025043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1013" y="425682"/>
            <a:ext cx="4608512" cy="673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4B1CA-5D40-4D60-ADD6-4D8FD115FE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99833" y="415573"/>
            <a:ext cx="4608513" cy="6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3BD12-CB01-4DDE-8569-6E2D719EA5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1438" y="443245"/>
            <a:ext cx="4752527" cy="6695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C3AB9-0E58-462E-A18E-48BC28E0D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23220" y="386867"/>
            <a:ext cx="4752528" cy="68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2021-11-23T01:09:49+00:00</PPModeratedDate>
    <PPLastReviewedDate xmlns="fd79d500-426f-4b83-b4a1-1e2c3ec74fbe">2021-11-23T01:09:50+00:00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2021-11-23T01:07:54+00:00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2022-11-22T14:00:00+00:00</PPReviewDate>
  </documentManagement>
</p:properties>
</file>

<file path=customXml/itemProps1.xml><?xml version="1.0" encoding="utf-8"?>
<ds:datastoreItem xmlns:ds="http://schemas.openxmlformats.org/officeDocument/2006/customXml" ds:itemID="{57F092B8-6058-439F-90AB-684221DF3BAE}"/>
</file>

<file path=customXml/itemProps2.xml><?xml version="1.0" encoding="utf-8"?>
<ds:datastoreItem xmlns:ds="http://schemas.openxmlformats.org/officeDocument/2006/customXml" ds:itemID="{B72A7640-5403-406B-A7E0-63951FF02EC4}"/>
</file>

<file path=customXml/itemProps3.xml><?xml version="1.0" encoding="utf-8"?>
<ds:datastoreItem xmlns:ds="http://schemas.openxmlformats.org/officeDocument/2006/customXml" ds:itemID="{3A8D305F-46E9-4DFD-88F7-028C9AF62DE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1384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2021-11-22T04:58:21Z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