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1" r:id="rId10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566" y="77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BD9F4-D46C-4AE9-8157-46502C2060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16640"/>
            <a:ext cx="6750811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0A503-E1F6-46E1-AE52-01C19A9B97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2226"/>
            <a:ext cx="6738938" cy="4739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85D61F-5263-4A15-812F-36ED1B8A93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8937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F4D66-5BF7-473A-9ECB-7D908917D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1522698"/>
            <a:ext cx="6735844" cy="4536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A314D7-EEEC-4261-89C9-5DCC3E317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9212" y="1533914"/>
            <a:ext cx="6735842" cy="4525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36C42A-2F4D-41B0-8239-86D5C47985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67" y="1486694"/>
            <a:ext cx="6738938" cy="4608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2097CD-5939-4632-B154-D606ECE793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7371" y="1491725"/>
            <a:ext cx="6742092" cy="45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DAD51E-7F30-413D-95B1-A64964EE48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88145"/>
            <a:ext cx="6738938" cy="4679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B16FB7-4921-4D6D-8A84-7E2ACFB097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8937" y="1488144"/>
            <a:ext cx="6738938" cy="46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FB72F5-BD46-4BB6-9C73-5EF87529D6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08098"/>
            <a:ext cx="6770136" cy="4765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5E65FD-FCE0-4FD1-91D5-25FC2144E0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10800000">
            <a:off x="6769305" y="1408097"/>
            <a:ext cx="6710157" cy="47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A222B5-F3C8-427F-AC65-C91B4736BB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76" y="1560154"/>
            <a:ext cx="6717472" cy="4463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0CFB6B-A743-4E01-89BF-8DCC10919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5548" y="1558702"/>
            <a:ext cx="6743914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AD9B43-80F1-4392-97C5-78622DCCCB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86694"/>
            <a:ext cx="6748928" cy="4608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75B0DF-DF66-4AC0-BF15-8E5B935672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48928" y="1486692"/>
            <a:ext cx="6730534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5C08A8-6175-4875-9E89-1F1013DB3C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43" y="1420610"/>
            <a:ext cx="6721630" cy="4745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9CF017-354C-4B08-AE4E-2A600E6C3D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17187" y="1416157"/>
            <a:ext cx="6762276" cy="47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ContentAuthor xmlns="fd79d500-426f-4b83-b4a1-1e2c3ec74fbe">
      <UserInfo>
        <DisplayName>MATTHEWS, Amanda</DisplayName>
        <AccountId>26</AccountId>
        <AccountType/>
      </UserInfo>
    </PPContentAuthor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2021-11-23T01:11:18+00:00</PPModeratedDate>
    <PPLastReviewedDate xmlns="fd79d500-426f-4b83-b4a1-1e2c3ec74fbe">2021-11-23T01:11:18+00:00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2021-11-23T01:05:58+00:00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ReviewDate xmlns="fd79d500-426f-4b83-b4a1-1e2c3ec74fbe">2022-11-22T14:00:00+00:00</PPReviewDate>
  </documentManagement>
</p:properties>
</file>

<file path=customXml/itemProps1.xml><?xml version="1.0" encoding="utf-8"?>
<ds:datastoreItem xmlns:ds="http://schemas.openxmlformats.org/officeDocument/2006/customXml" ds:itemID="{A1115216-AAA6-4B51-B41A-BF4F7F105765}"/>
</file>

<file path=customXml/itemProps2.xml><?xml version="1.0" encoding="utf-8"?>
<ds:datastoreItem xmlns:ds="http://schemas.openxmlformats.org/officeDocument/2006/customXml" ds:itemID="{0636917B-5011-4CA8-9316-5F5FDF507C70}"/>
</file>

<file path=customXml/itemProps3.xml><?xml version="1.0" encoding="utf-8"?>
<ds:datastoreItem xmlns:ds="http://schemas.openxmlformats.org/officeDocument/2006/customXml" ds:itemID="{2D8EF8DD-EE6C-4FD6-9C82-84BD8619A861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1206</TotalTime>
  <Words>1</Words>
  <Application>Microsoft Office PowerPoint</Application>
  <PresentationFormat>Custom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Amanda</dc:creator>
  <cp:lastModifiedBy>MATTHEWS, Amanda (amatt83)</cp:lastModifiedBy>
  <cp:revision>18</cp:revision>
  <dcterms:created xsi:type="dcterms:W3CDTF">2016-09-16T02:28:10Z</dcterms:created>
  <dcterms:modified xsi:type="dcterms:W3CDTF">2021-11-23T01:01:25Z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