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566" y="77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731" y="1407305"/>
            <a:ext cx="6789007" cy="47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14685"/>
            <a:ext cx="6796128" cy="4752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96127" y="1414683"/>
            <a:ext cx="6683335" cy="47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397" y="1415248"/>
            <a:ext cx="6720937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6148" y="1471631"/>
            <a:ext cx="6683315" cy="4739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3199" y="1472226"/>
            <a:ext cx="6899347" cy="4739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9730" y="1523305"/>
            <a:ext cx="6739730" cy="4535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22697"/>
            <a:ext cx="6739730" cy="4537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86692"/>
            <a:ext cx="6882353" cy="4608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882988" y="1480961"/>
            <a:ext cx="6795604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53" y="1486694"/>
            <a:ext cx="6805838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800683" y="1470846"/>
            <a:ext cx="6678779" cy="469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8702"/>
            <a:ext cx="6739731" cy="4615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9729" y="1558702"/>
            <a:ext cx="6739729" cy="46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57975"/>
            <a:ext cx="6739731" cy="4464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9731" y="1559428"/>
            <a:ext cx="673973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39730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9731" y="1486694"/>
            <a:ext cx="673973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37880"/>
            <a:ext cx="6697582" cy="47293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87A27D-25CC-4FBE-9B7E-071BB82418D5}"/>
              </a:ext>
            </a:extLst>
          </p:cNvPr>
          <p:cNvSpPr/>
          <p:nvPr/>
        </p:nvSpPr>
        <p:spPr>
          <a:xfrm>
            <a:off x="6697581" y="1437881"/>
            <a:ext cx="6882909" cy="4729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ContentAuthor xmlns="fd79d500-426f-4b83-b4a1-1e2c3ec74fbe">
      <UserInfo>
        <DisplayName>MATTHEWS, Amanda</DisplayName>
        <AccountId>26</AccountId>
        <AccountType/>
      </UserInfo>
    </PPContentAuthor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2021-11-23T01:44:54+00:00</PPModeratedDate>
    <PPLastReviewedDate xmlns="fd79d500-426f-4b83-b4a1-1e2c3ec74fbe">2021-11-23T01:44:54+00:00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2021-11-23T01:44:11+00:00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ReviewDate xmlns="fd79d500-426f-4b83-b4a1-1e2c3ec74fbe">2022-11-22T14:00:00+00:00</PPReviewDate>
  </documentManagement>
</p:properties>
</file>

<file path=customXml/itemProps1.xml><?xml version="1.0" encoding="utf-8"?>
<ds:datastoreItem xmlns:ds="http://schemas.openxmlformats.org/officeDocument/2006/customXml" ds:itemID="{A4CF1008-DC13-4D80-A90D-4E99E5F211EB}"/>
</file>

<file path=customXml/itemProps2.xml><?xml version="1.0" encoding="utf-8"?>
<ds:datastoreItem xmlns:ds="http://schemas.openxmlformats.org/officeDocument/2006/customXml" ds:itemID="{68D1B20F-3771-419D-A83B-85D7AF9BE64F}"/>
</file>

<file path=customXml/itemProps3.xml><?xml version="1.0" encoding="utf-8"?>
<ds:datastoreItem xmlns:ds="http://schemas.openxmlformats.org/officeDocument/2006/customXml" ds:itemID="{3CA83996-96AF-4A8B-8E9D-8A506BF4CA94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1219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MATTHEWS, Amanda</dc:creator>
  <cp:lastModifiedBy>MATTHEWS, Amanda (amatt83)</cp:lastModifiedBy>
  <cp:revision>18</cp:revision>
  <dcterms:created xsi:type="dcterms:W3CDTF">2016-09-16T02:28:10Z</dcterms:created>
  <dcterms:modified xsi:type="dcterms:W3CDTF">2021-11-23T01:37:30Z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