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1" d="100"/>
          <a:sy n="81" d="100"/>
        </p:scale>
        <p:origin x="422" y="5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464" y="1414686"/>
            <a:ext cx="6716999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96127" cy="475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128" y="1414686"/>
            <a:ext cx="6720446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8795"/>
            <a:ext cx="6739732" cy="466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163" y="1486694"/>
            <a:ext cx="6703841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8163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04809" y="1559357"/>
            <a:ext cx="6674654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33108"/>
            <a:ext cx="6804810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" y="1490683"/>
            <a:ext cx="6735411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740523" y="1490683"/>
            <a:ext cx="673893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740525" y="1488146"/>
            <a:ext cx="6738937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" y="1408098"/>
            <a:ext cx="6763623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53" y="1408098"/>
            <a:ext cx="6739201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702"/>
            <a:ext cx="6667723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724" y="1560154"/>
            <a:ext cx="6811740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6694"/>
            <a:ext cx="6667722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723" y="1486694"/>
            <a:ext cx="681174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4686"/>
            <a:ext cx="6695404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695405" y="1414686"/>
            <a:ext cx="678405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2021-02-23T01:39:56+00:00</PPModeratedDate>
    <PPLastReviewedDate xmlns="fd79d500-426f-4b83-b4a1-1e2c3ec74fbe">2021-02-23T01:39:56+00:00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2021-02-22T05:23:49+00:00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REID, Joshua</DisplayName>
        <AccountId>34</AccountId>
        <AccountType/>
      </UserInfo>
    </PPContentAuthor>
    <PPReviewDate xmlns="fd79d500-426f-4b83-b4a1-1e2c3ec74fbe">2022-02-21T14:00:00+00:00</PPReview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93B7C3-0A96-4FE9-BA0D-2DCAF2346FAD}"/>
</file>

<file path=customXml/itemProps2.xml><?xml version="1.0" encoding="utf-8"?>
<ds:datastoreItem xmlns:ds="http://schemas.openxmlformats.org/officeDocument/2006/customXml" ds:itemID="{8366D81E-0A03-4589-9CEF-5193319F0445}"/>
</file>

<file path=customXml/itemProps3.xml><?xml version="1.0" encoding="utf-8"?>
<ds:datastoreItem xmlns:ds="http://schemas.openxmlformats.org/officeDocument/2006/customXml" ds:itemID="{20CF8EFE-474F-48DD-B01C-9E6A4509B6B6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1200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White Lie</dc:title>
  <dc:creator>MATTHEWS, Amanda</dc:creator>
  <cp:lastModifiedBy>MATTHEWS, Amanda</cp:lastModifiedBy>
  <cp:revision>16</cp:revision>
  <dcterms:created xsi:type="dcterms:W3CDTF">2016-09-16T02:28:10Z</dcterms:created>
  <dcterms:modified xsi:type="dcterms:W3CDTF">2021-02-01T03:33:12Z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