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695950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695950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680" y="1522698"/>
            <a:ext cx="6690795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522698"/>
            <a:ext cx="6697538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86694"/>
            <a:ext cx="669753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832" y="1486694"/>
            <a:ext cx="672964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976" y="1488146"/>
            <a:ext cx="6696499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" y="1408098"/>
            <a:ext cx="6731224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212" y="1408098"/>
            <a:ext cx="6662263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560154"/>
            <a:ext cx="6692561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256" y="1560154"/>
            <a:ext cx="6737207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263" y="1486694"/>
            <a:ext cx="669421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7" y="1414686"/>
            <a:ext cx="666766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2020-11-12T00:25:50+00:00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2020-11-12T00:25:55+00:00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2020-11-12T00:25:55+00:00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ADD55A1E-8C30-48F1-9B3D-22B5AA989512}"/>
</file>

<file path=customXml/itemProps2.xml><?xml version="1.0" encoding="utf-8"?>
<ds:datastoreItem xmlns:ds="http://schemas.openxmlformats.org/officeDocument/2006/customXml" ds:itemID="{9F0E347F-8680-4BCF-B570-6D33828652D1}"/>
</file>

<file path=customXml/itemProps3.xml><?xml version="1.0" encoding="utf-8"?>
<ds:datastoreItem xmlns:ds="http://schemas.openxmlformats.org/officeDocument/2006/customXml" ds:itemID="{71E339DF-2E03-4E32-B42C-F108E9BBA29D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1202</TotalTime>
  <Words>1</Words>
  <Application>Microsoft Office PowerPoint</Application>
  <PresentationFormat>Custom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of a Lifetime  2019 </dc:title>
  <dc:creator>MATTHEWS, Amanda</dc:creator>
  <cp:lastModifiedBy>SIMMONS, Tania</cp:lastModifiedBy>
  <cp:revision>15</cp:revision>
  <dcterms:created xsi:type="dcterms:W3CDTF">2016-09-16T02:28:10Z</dcterms:created>
  <dcterms:modified xsi:type="dcterms:W3CDTF">2019-12-11T01:33:47Z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