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83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011" y="1416640"/>
            <a:ext cx="671396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065" y="1526904"/>
            <a:ext cx="6689410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824" y="1489598"/>
            <a:ext cx="676463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6" y="1408098"/>
            <a:ext cx="676241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148" y="1408098"/>
            <a:ext cx="670319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22463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463" y="1557480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09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6"/>
            <a:ext cx="673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40525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2020-11-12T00:25:54+00:00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2020-11-12T00:25:59+00:00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2020-11-12T00:25:59+00:00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6EEDCBFB-C572-499F-B252-296BF02385ED}"/>
</file>

<file path=customXml/itemProps2.xml><?xml version="1.0" encoding="utf-8"?>
<ds:datastoreItem xmlns:ds="http://schemas.openxmlformats.org/officeDocument/2006/customXml" ds:itemID="{AB62BD87-470F-4EDB-B261-1E9504AF112B}"/>
</file>

<file path=customXml/itemProps3.xml><?xml version="1.0" encoding="utf-8"?>
<ds:datastoreItem xmlns:ds="http://schemas.openxmlformats.org/officeDocument/2006/customXml" ds:itemID="{FA0EC7CA-8DE9-476D-BC04-533F625F888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1204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 of Change  2019  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2020-02-05T01:19:23Z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