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A3E7FF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90" y="6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157" y="1486694"/>
            <a:ext cx="6751306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5" y="1427438"/>
            <a:ext cx="6747250" cy="481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87" y="1427438"/>
            <a:ext cx="6774776" cy="48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1457"/>
            <a:ext cx="6776350" cy="47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7053" y="1486694"/>
            <a:ext cx="13796515" cy="4762352"/>
            <a:chOff x="-96884" y="1445778"/>
            <a:chExt cx="13796515" cy="47623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1738" y="1445778"/>
              <a:ext cx="6887893" cy="47623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6884" y="1445778"/>
              <a:ext cx="7052639" cy="47623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096"/>
            <a:ext cx="6738938" cy="4814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5096"/>
            <a:ext cx="6810713" cy="481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3"/>
            <a:ext cx="6740525" cy="4762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715" y="1486694"/>
            <a:ext cx="6883748" cy="47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12072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998" y="1486694"/>
            <a:ext cx="684846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67" y="1488419"/>
            <a:ext cx="6817792" cy="493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5" y="1488418"/>
            <a:ext cx="6738057" cy="49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4809"/>
            <a:ext cx="6911624" cy="4861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802" y="1424809"/>
            <a:ext cx="6753182" cy="48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026" y="1482527"/>
            <a:ext cx="7044242" cy="507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987" y="1482527"/>
            <a:ext cx="6761475" cy="50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17471" cy="4800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15" y="1486693"/>
            <a:ext cx="6883748" cy="48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2020-11-12T00:26:12+00:00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2020-11-12T00:26:16+00:00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2556CD-A61B-4816-B7E7-C314ADD4F9B7}"/>
</file>

<file path=customXml/itemProps2.xml><?xml version="1.0" encoding="utf-8"?>
<ds:datastoreItem xmlns:ds="http://schemas.openxmlformats.org/officeDocument/2006/customXml" ds:itemID="{8DF45477-30E9-451D-83A6-EB0F6DACFCBB}"/>
</file>

<file path=customXml/itemProps3.xml><?xml version="1.0" encoding="utf-8"?>
<ds:datastoreItem xmlns:ds="http://schemas.openxmlformats.org/officeDocument/2006/customXml" ds:itemID="{610907F8-5D27-4B39-8BFE-7ECEE4FB7056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185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 Rain  2016  </dc:title>
  <dc:creator>MATTHEWS, Amanda</dc:creator>
  <cp:lastModifiedBy>MATTHEWS, Amanda</cp:lastModifiedBy>
  <cp:revision>15</cp:revision>
  <dcterms:created xsi:type="dcterms:W3CDTF">2016-09-16T02:28:10Z</dcterms:created>
  <dcterms:modified xsi:type="dcterms:W3CDTF">2016-11-09T01:05:06Z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