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146" y="1416640"/>
            <a:ext cx="6670318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14686"/>
            <a:ext cx="6714500" cy="4723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501" y="1414687"/>
            <a:ext cx="6764962" cy="47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740" y="1472226"/>
            <a:ext cx="6757524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5" y="1472226"/>
            <a:ext cx="6715285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745" y="1522698"/>
            <a:ext cx="6741718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310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8146"/>
            <a:ext cx="673893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0" y="1408098"/>
            <a:ext cx="674985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645" y="1408098"/>
            <a:ext cx="6704818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60154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9" y="1561606"/>
            <a:ext cx="6743914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22951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951" y="1486694"/>
            <a:ext cx="671352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695405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035" y="1414686"/>
            <a:ext cx="68144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2020-11-12T00:25:54+00:00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2020-11-12T00:25:58+00:00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2020-11-12T00:25:58+00:00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Props1.xml><?xml version="1.0" encoding="utf-8"?>
<ds:datastoreItem xmlns:ds="http://schemas.openxmlformats.org/officeDocument/2006/customXml" ds:itemID="{121C6E93-422C-4D39-A202-E6692FFE8956}"/>
</file>

<file path=customXml/itemProps2.xml><?xml version="1.0" encoding="utf-8"?>
<ds:datastoreItem xmlns:ds="http://schemas.openxmlformats.org/officeDocument/2006/customXml" ds:itemID="{1F30ADCC-C4FF-47EF-8F38-247805348BC1}"/>
</file>

<file path=customXml/itemProps3.xml><?xml version="1.0" encoding="utf-8"?>
<ds:datastoreItem xmlns:ds="http://schemas.openxmlformats.org/officeDocument/2006/customXml" ds:itemID="{14B42898-3D23-4B09-9629-F1D7F5AD5E05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1200</TotalTime>
  <Words>1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 Many Homes 2019</dc:title>
  <dc:creator>MATTHEWS, Amanda</dc:creator>
  <cp:lastModifiedBy>SIMMONS, Tania (tsimm30)</cp:lastModifiedBy>
  <cp:revision>15</cp:revision>
  <dcterms:created xsi:type="dcterms:W3CDTF">2016-09-16T02:28:10Z</dcterms:created>
  <dcterms:modified xsi:type="dcterms:W3CDTF">2020-05-13T04:18:09Z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