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406" y="1551152"/>
            <a:ext cx="6551053" cy="471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4" y="1414686"/>
            <a:ext cx="6618599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440" y="1414686"/>
            <a:ext cx="6626027" cy="47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5" y="1414686"/>
            <a:ext cx="666129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95013"/>
            <a:ext cx="6623942" cy="4663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5" y="1495013"/>
            <a:ext cx="6625530" cy="4650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078" y="1414686"/>
            <a:ext cx="6528420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1" y="1425096"/>
            <a:ext cx="6490067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51" y="1506633"/>
            <a:ext cx="6518380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506633"/>
            <a:ext cx="660025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1" y="1486694"/>
            <a:ext cx="6703941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952" y="1488146"/>
            <a:ext cx="670646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4" y="1525930"/>
            <a:ext cx="6669431" cy="476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046" y="1512969"/>
            <a:ext cx="6590421" cy="47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78" y="1414686"/>
            <a:ext cx="6410453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14686"/>
            <a:ext cx="639758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2" y="1486694"/>
            <a:ext cx="648609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10" y="1486694"/>
            <a:ext cx="649398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4" y="1486694"/>
            <a:ext cx="662473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0" y="1486694"/>
            <a:ext cx="662473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2020-11-12T00:26:18+00:00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2020-11-12T00:26:23+00:00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2020-11-12T00:26:23+00:00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911F7B-9767-4475-B00B-9BE7E10BC813}"/>
</file>

<file path=customXml/itemProps2.xml><?xml version="1.0" encoding="utf-8"?>
<ds:datastoreItem xmlns:ds="http://schemas.openxmlformats.org/officeDocument/2006/customXml" ds:itemID="{392CF883-A05F-4A09-B102-D53D7682344C}"/>
</file>

<file path=customXml/itemProps3.xml><?xml version="1.0" encoding="utf-8"?>
<ds:datastoreItem xmlns:ds="http://schemas.openxmlformats.org/officeDocument/2006/customXml" ds:itemID="{E6115DB2-B624-4251-A8C2-4EBD2F5FAFA6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151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Life  2017</dc:title>
  <dc:creator>MATTHEWS, Amanda</dc:creator>
  <cp:lastModifiedBy>MATTHEWS, Amanda</cp:lastModifiedBy>
  <cp:revision>10</cp:revision>
  <dcterms:created xsi:type="dcterms:W3CDTF">2016-09-16T02:28:10Z</dcterms:created>
  <dcterms:modified xsi:type="dcterms:W3CDTF">2018-05-10T03:19:24Z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