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9" d="100"/>
          <a:sy n="79" d="100"/>
        </p:scale>
        <p:origin x="528" y="86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059" y="1416640"/>
            <a:ext cx="6666404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14685"/>
            <a:ext cx="6743812" cy="47510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3814" y="1414685"/>
            <a:ext cx="6735650" cy="475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1" y="1415248"/>
            <a:ext cx="6701229" cy="47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6590" y="1472226"/>
            <a:ext cx="6772873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2226"/>
            <a:ext cx="6740525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867" y="1522698"/>
            <a:ext cx="6738938" cy="45260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2698"/>
            <a:ext cx="6740525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9320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1509" y="1489320"/>
            <a:ext cx="674795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9" y="1408098"/>
            <a:ext cx="6742130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690" y="1408098"/>
            <a:ext cx="6713774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60154"/>
            <a:ext cx="6735548" cy="4463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548" y="1560154"/>
            <a:ext cx="6743915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3053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535" y="1491219"/>
            <a:ext cx="6722818" cy="460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1226"/>
            <a:ext cx="6780360" cy="47459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0360" y="1421225"/>
            <a:ext cx="6699103" cy="474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2020-11-12T00:26:00+00:00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2020-11-12T00:26:08+00:00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2020-11-12T00:26:07+00:00</PPModeratedDate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9AE8B4-20C3-44B0-85C9-E1A9078B5A75}"/>
</file>

<file path=customXml/itemProps2.xml><?xml version="1.0" encoding="utf-8"?>
<ds:datastoreItem xmlns:ds="http://schemas.openxmlformats.org/officeDocument/2006/customXml" ds:itemID="{FE376F4F-8549-4AFA-B767-3BDB63E4ED18}"/>
</file>

<file path=customXml/itemProps3.xml><?xml version="1.0" encoding="utf-8"?>
<ds:datastoreItem xmlns:ds="http://schemas.openxmlformats.org/officeDocument/2006/customXml" ds:itemID="{DAE2CBDF-742C-4429-85FE-4AC2B158B921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1199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One Island to Another 2019</dc:title>
  <dc:creator>MATTHEWS, Amanda</dc:creator>
  <cp:lastModifiedBy>SIMMONS, Tania (tsimm30)</cp:lastModifiedBy>
  <cp:revision>15</cp:revision>
  <dcterms:created xsi:type="dcterms:W3CDTF">2016-09-16T02:28:10Z</dcterms:created>
  <dcterms:modified xsi:type="dcterms:W3CDTF">2020-05-13T04:33:17Z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