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4664E4"/>
    <a:srgbClr val="5A50DA"/>
    <a:srgbClr val="4C5ADE"/>
    <a:srgbClr val="4B67DF"/>
    <a:srgbClr val="495BE1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4" d="100"/>
          <a:sy n="104" d="100"/>
        </p:scale>
        <p:origin x="456" y="102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46D96C-3DF0-4AAB-867D-D02EDF9AE9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39731" y="1416640"/>
            <a:ext cx="6739732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129634-77F5-4366-BFE4-353E2EBCF6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47" y="1414686"/>
            <a:ext cx="6720447" cy="47510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D8CA78-4E34-426F-A7D1-3B0B4DCEA7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4499" y="1414685"/>
            <a:ext cx="6764963" cy="47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D8F886-2DD7-44B5-B1D4-D1C0A32A42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2" y="1472224"/>
            <a:ext cx="6739731" cy="47393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0C53DE-6231-463B-BC18-F07D063878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9728" y="1472224"/>
            <a:ext cx="6739735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E00FFD-C066-40E8-8628-949FCC38A5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22697"/>
            <a:ext cx="6738936" cy="453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2AF45D-FD38-4F03-A93E-E3C94BB11D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38934" y="1536182"/>
            <a:ext cx="6738934" cy="45230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DEBFA7-D535-426D-B139-52C2C33330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486695"/>
            <a:ext cx="6738937" cy="46085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DB6A0E-40C4-4B96-96C3-26ADC778DF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38935" y="1486693"/>
            <a:ext cx="673893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5DBE97-A006-46D2-8470-CFDBB09C7A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488146"/>
            <a:ext cx="6679503" cy="46790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F14812-F343-4170-A677-CD601D47D1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679500" y="1488146"/>
            <a:ext cx="6799962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A84D9-F635-4AE8-9A99-330B47AFF4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08098"/>
            <a:ext cx="6770135" cy="47657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0ADD71-9122-458E-90DF-0CCA2EA65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70135" y="1408098"/>
            <a:ext cx="6709328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1BFE27-86BB-425B-B5D9-8474074A8B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60154"/>
            <a:ext cx="6735546" cy="44630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D5186C-41B2-471D-9B77-1C83C34DCB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35546" y="1560153"/>
            <a:ext cx="6735546" cy="446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7E518A-CE75-494C-8363-D6DC143211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487146"/>
            <a:ext cx="6739731" cy="46080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BF911B-8B45-42AE-854E-09991A4847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739728" y="1493965"/>
            <a:ext cx="6739734" cy="460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C6BFF4-1669-4417-86BF-928E55A0E4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414686"/>
            <a:ext cx="6698221" cy="47525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89D55C-2E5C-4163-BCE2-55EB436647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8219" y="1414686"/>
            <a:ext cx="6781243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ReferenceNumber xmlns="fd79d500-426f-4b83-b4a1-1e2c3ec74fbe" xsi:nil="true"/>
    <PPContentOwner xmlns="fd79d500-426f-4b83-b4a1-1e2c3ec74fbe">
      <UserInfo>
        <DisplayName>MATTHEWS, Amanda</DisplayName>
        <AccountId>26</AccountId>
        <AccountType/>
      </UserInfo>
    </PPContentOwner>
    <PPSubmittedBy xmlns="fd79d500-426f-4b83-b4a1-1e2c3ec74fbe">
      <UserInfo>
        <DisplayName>MATTHEWS, Amanda</DisplayName>
        <AccountId>26</AccountId>
        <AccountType/>
      </UserInfo>
    </PPSubmittedBy>
    <PPModeratedDate xmlns="fd79d500-426f-4b83-b4a1-1e2c3ec74fbe">2021-11-30T23:12:29+00:00</PPModeratedDate>
    <PPLastReviewedDate xmlns="fd79d500-426f-4b83-b4a1-1e2c3ec74fbe">2021-11-30T23:12:30+00:00</PPLastReviewedDate>
    <PPModeratedBy xmlns="fd79d500-426f-4b83-b4a1-1e2c3ec74fbe">
      <UserInfo>
        <DisplayName>MATTHEWS, Amanda</DisplayName>
        <AccountId>26</AccountId>
        <AccountType/>
      </UserInfo>
    </PPModeratedBy>
    <PPContentApprover xmlns="fd79d500-426f-4b83-b4a1-1e2c3ec74fbe">
      <UserInfo>
        <DisplayName>MATTHEWS, Amanda</DisplayName>
        <AccountId>26</AccountId>
        <AccountType/>
      </UserInfo>
    </PPContentApprover>
    <PPSubmittedDate xmlns="fd79d500-426f-4b83-b4a1-1e2c3ec74fbe">2021-11-30T04:39:20+00:00</PPSubmittedDate>
    <PublishingExpirationDate xmlns="http://schemas.microsoft.com/sharepoint/v3" xsi:nil="true"/>
    <PPPublishedNotificationAddresses xmlns="fd79d500-426f-4b83-b4a1-1e2c3ec74fbe" xsi:nil="true"/>
    <PPLastReviewedBy xmlns="fd79d500-426f-4b83-b4a1-1e2c3ec74fbe">
      <UserInfo>
        <DisplayName>MATTHEWS, Amanda</DisplayName>
        <AccountId>26</AccountId>
        <AccountType/>
      </UserInfo>
    </PPLastReviewedBy>
    <PublishingStartDate xmlns="http://schemas.microsoft.com/sharepoint/v3" xsi:nil="true"/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2022-11-29T14:00:00+00:00</PPReviewDate>
  </documentManagement>
</p:properties>
</file>

<file path=customXml/itemProps1.xml><?xml version="1.0" encoding="utf-8"?>
<ds:datastoreItem xmlns:ds="http://schemas.openxmlformats.org/officeDocument/2006/customXml" ds:itemID="{01CB665E-EAB8-487A-8A1A-D759724C4811}"/>
</file>

<file path=customXml/itemProps2.xml><?xml version="1.0" encoding="utf-8"?>
<ds:datastoreItem xmlns:ds="http://schemas.openxmlformats.org/officeDocument/2006/customXml" ds:itemID="{D86FAA44-1692-4302-88B6-6DC67D84077D}"/>
</file>

<file path=customXml/itemProps3.xml><?xml version="1.0" encoding="utf-8"?>
<ds:datastoreItem xmlns:ds="http://schemas.openxmlformats.org/officeDocument/2006/customXml" ds:itemID="{3C47CF46-BE4B-4763-B2AD-6E85970C2227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1213</TotalTime>
  <Words>1</Words>
  <Application>Microsoft Office PowerPoint</Application>
  <PresentationFormat>Custom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Millaa Millaa - Stevie Haire - The Butterfly</dc:title>
  <dc:creator>MATTHEWS, Amanda</dc:creator>
  <cp:lastModifiedBy>REID, Joshua (jprei4)</cp:lastModifiedBy>
  <cp:revision>18</cp:revision>
  <dcterms:created xsi:type="dcterms:W3CDTF">2016-09-16T02:28:10Z</dcterms:created>
  <dcterms:modified xsi:type="dcterms:W3CDTF">2021-11-29T05:04:02Z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