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37" y="1414686"/>
            <a:ext cx="671604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71577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902" y="1414686"/>
            <a:ext cx="6913279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8551"/>
            <a:ext cx="6739732" cy="47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7" y="1472225"/>
            <a:ext cx="6583135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49932"/>
            <a:ext cx="6917031" cy="4761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7" y="1522698"/>
            <a:ext cx="6595716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883747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3973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0" y="1486694"/>
            <a:ext cx="673973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0231"/>
            <a:ext cx="6738938" cy="46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43546"/>
            <a:ext cx="6784426" cy="4694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43546"/>
            <a:ext cx="6709327" cy="46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58702"/>
            <a:ext cx="6811739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8" y="1560154"/>
            <a:ext cx="666772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4" y="1486694"/>
            <a:ext cx="67489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83" y="1414686"/>
            <a:ext cx="673323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9652"/>
            <a:ext cx="6784058" cy="47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2021-02-23T01:15:37+00:00</PPModeratedDate>
    <PPLastReviewedDate xmlns="fd79d500-426f-4b83-b4a1-1e2c3ec74fbe">2021-02-23T01:15:37+00:00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2021-02-23T01:15:12+00:00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8DC648-B7DD-4282-B619-AE5D65399051}"/>
</file>

<file path=customXml/itemProps2.xml><?xml version="1.0" encoding="utf-8"?>
<ds:datastoreItem xmlns:ds="http://schemas.openxmlformats.org/officeDocument/2006/customXml" ds:itemID="{8E2C754A-4623-4CFC-9491-4BB7ABDAE0A9}"/>
</file>

<file path=customXml/itemProps3.xml><?xml version="1.0" encoding="utf-8"?>
<ds:datastoreItem xmlns:ds="http://schemas.openxmlformats.org/officeDocument/2006/customXml" ds:itemID="{0CC05332-00BF-4CFE-9762-9BAA3CD792E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Folded Tablecloth</dc:title>
  <dc:creator>MATTHEWS, Amanda</dc:creator>
  <cp:lastModifiedBy>REID, Joshua</cp:lastModifiedBy>
  <cp:revision>16</cp:revision>
  <dcterms:created xsi:type="dcterms:W3CDTF">2016-09-16T02:28:10Z</dcterms:created>
  <dcterms:modified xsi:type="dcterms:W3CDTF">2021-02-02T04:01:20Z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