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83" y="1486694"/>
            <a:ext cx="6641584" cy="48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27793"/>
            <a:ext cx="6624737" cy="47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4685"/>
            <a:ext cx="6623942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14685"/>
            <a:ext cx="6625530" cy="4824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25096"/>
            <a:ext cx="626664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24" y="1425096"/>
            <a:ext cx="6462641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0" y="1486694"/>
            <a:ext cx="654570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50783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18" y="1488146"/>
            <a:ext cx="648554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263" y="1491508"/>
            <a:ext cx="648018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58657"/>
            <a:ext cx="6669431" cy="4882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458657"/>
            <a:ext cx="6590421" cy="48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94" y="1414686"/>
            <a:ext cx="613773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16138"/>
            <a:ext cx="617871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44" y="1486694"/>
            <a:ext cx="655618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693" y="1486694"/>
            <a:ext cx="65417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3" y="1486694"/>
            <a:ext cx="655272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0" y="1486694"/>
            <a:ext cx="662473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2020-11-12T00:26:24+00:00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2020-11-12T00:26:28+00:00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63287EB2-64C8-4979-904F-5A6E866C9427}"/>
</file>

<file path=customXml/itemProps2.xml><?xml version="1.0" encoding="utf-8"?>
<ds:datastoreItem xmlns:ds="http://schemas.openxmlformats.org/officeDocument/2006/customXml" ds:itemID="{84BA464C-4B3C-45A3-8715-E880FF246D88}"/>
</file>

<file path=customXml/itemProps3.xml><?xml version="1.0" encoding="utf-8"?>
<ds:datastoreItem xmlns:ds="http://schemas.openxmlformats.org/officeDocument/2006/customXml" ds:itemID="{277AE972-7CE2-4138-8C78-CF2658FF1D84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157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I'm Up for the Ride  2017  </dc:title>
  <dc:creator>MATTHEWS, Amanda</dc:creator>
  <cp:lastModifiedBy>MATTHEWS, Amanda</cp:lastModifiedBy>
  <cp:revision>10</cp:revision>
  <dcterms:created xsi:type="dcterms:W3CDTF">2016-09-16T02:28:10Z</dcterms:created>
  <dcterms:modified xsi:type="dcterms:W3CDTF">2018-05-10T03:17:33Z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