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29068"/>
            <a:ext cx="6738938" cy="47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14500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682" y="1414686"/>
            <a:ext cx="6755781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5488"/>
            <a:ext cx="6739732" cy="46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71" y="1472226"/>
            <a:ext cx="6740492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39520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945" y="1537200"/>
            <a:ext cx="673351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" y="1486694"/>
            <a:ext cx="6728981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44" y="1486694"/>
            <a:ext cx="677491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93603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03" y="1408098"/>
            <a:ext cx="6671545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59428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2771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13" y="1486694"/>
            <a:ext cx="67517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877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297" y="1414686"/>
            <a:ext cx="672227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FD08C-8C18-4A91-B7A5-299ACA525017}"/>
</file>

<file path=customXml/itemProps2.xml><?xml version="1.0" encoding="utf-8"?>
<ds:datastoreItem xmlns:ds="http://schemas.openxmlformats.org/officeDocument/2006/customXml" ds:itemID="{10BD8EA0-5B8C-4BED-B056-49FDC3054C5C}"/>
</file>

<file path=customXml/itemProps3.xml><?xml version="1.0" encoding="utf-8"?>
<ds:datastoreItem xmlns:ds="http://schemas.openxmlformats.org/officeDocument/2006/customXml" ds:itemID="{C7366713-1363-4B66-A9E8-CA9D64E970B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1206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 it get any Worse  2019  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2020-02-05T01:51:49Z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