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9" d="100"/>
          <a:sy n="79" d="100"/>
        </p:scale>
        <p:origin x="528" y="86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3592" y="1416640"/>
            <a:ext cx="6665872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23" y="1414686"/>
            <a:ext cx="6688477" cy="47305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717" y="1414686"/>
            <a:ext cx="6757364" cy="475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6" y="1415248"/>
            <a:ext cx="6715479" cy="475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72226"/>
            <a:ext cx="6751739" cy="4739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72226"/>
            <a:ext cx="6740525" cy="4739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522698"/>
            <a:ext cx="6738938" cy="4536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2698"/>
            <a:ext cx="6740525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6694"/>
            <a:ext cx="673893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7050" y="1488146"/>
            <a:ext cx="6732413" cy="4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8098"/>
            <a:ext cx="6770136" cy="4765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6389" y="1408098"/>
            <a:ext cx="6693074" cy="47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558702"/>
            <a:ext cx="6735548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5549" y="1560154"/>
            <a:ext cx="6743914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3053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535" y="1487421"/>
            <a:ext cx="674892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865" y="1414686"/>
            <a:ext cx="6715396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531" y="1414686"/>
            <a:ext cx="678393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PSubmittedDate xmlns="fd79d500-426f-4b83-b4a1-1e2c3ec74fbe">2020-11-12T00:26:07+00:00</PPSubmittedDate>
    <PPContentApprover xmlns="fd79d500-426f-4b83-b4a1-1e2c3ec74fbe">
      <UserInfo>
        <DisplayName>MATTHEWS, Amanda</DisplayName>
        <AccountId>26</AccountId>
        <AccountType/>
      </UserInfo>
    </PPContentApprover>
    <PPLastReviewedDate xmlns="fd79d500-426f-4b83-b4a1-1e2c3ec74fbe">2020-11-12T00:26:14+00:00</PPLastReviewedDate>
    <PPLastReviewedBy xmlns="fd79d500-426f-4b83-b4a1-1e2c3ec74fbe">
      <UserInfo>
        <DisplayName>DELIZO, Dan</DisplayName>
        <AccountId>20</AccountId>
        <AccountType/>
      </UserInfo>
    </PPLastReviewedBy>
    <PPModeratedDate xmlns="fd79d500-426f-4b83-b4a1-1e2c3ec74fbe">2020-11-12T00:26:13+00:00</PPModeratedDate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>2021-05-19T14:00:00+00:00</PPReviewDate>
    <PPContentOwner xmlns="fd79d500-426f-4b83-b4a1-1e2c3ec74fbe">
      <UserInfo>
        <DisplayName>MATTHEWS, Amanda</DisplayName>
        <AccountId>26</AccountId>
        <AccountType/>
      </UserInfo>
    </PPContentOwner>
    <PPReferenceNumber xmlns="fd79d500-426f-4b83-b4a1-1e2c3ec74fbe" xsi:nil="true"/>
    <PPSubmittedBy xmlns="fd79d500-426f-4b83-b4a1-1e2c3ec74fbe">
      <UserInfo>
        <DisplayName>DELIZO, Dan</DisplayName>
        <AccountId>20</AccountId>
        <AccountType/>
      </UserInfo>
    </PPSubmittedBy>
    <PPModeratedBy xmlns="fd79d500-426f-4b83-b4a1-1e2c3ec74fbe">
      <UserInfo>
        <DisplayName>DELIZO, Dan</DisplayName>
        <AccountId>20</AccountId>
        <AccountType/>
      </UserInfo>
    </PPModeratedBy>
    <PPPublishedNotificationAddresses xmlns="fd79d500-426f-4b83-b4a1-1e2c3ec74f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214BD5-32E6-4A2E-B95C-47D9796A3190}"/>
</file>

<file path=customXml/itemProps2.xml><?xml version="1.0" encoding="utf-8"?>
<ds:datastoreItem xmlns:ds="http://schemas.openxmlformats.org/officeDocument/2006/customXml" ds:itemID="{780A3B13-66CE-4B32-BCF8-0492313E0513}"/>
</file>

<file path=customXml/itemProps3.xml><?xml version="1.0" encoding="utf-8"?>
<ds:datastoreItem xmlns:ds="http://schemas.openxmlformats.org/officeDocument/2006/customXml" ds:itemID="{46AF62E3-9B71-4A88-9F9A-C3E3D592EA0B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1198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Ned's Blacksmith 2019</dc:title>
  <dc:creator>MATTHEWS, Amanda</dc:creator>
  <cp:lastModifiedBy>SIMMONS, Tania (tsimm30)</cp:lastModifiedBy>
  <cp:revision>15</cp:revision>
  <dcterms:created xsi:type="dcterms:W3CDTF">2016-09-16T02:28:10Z</dcterms:created>
  <dcterms:modified xsi:type="dcterms:W3CDTF">2020-05-13T01:47:28Z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