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3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362B0-610D-4483-B772-8B7E044735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31106" y="427422"/>
            <a:ext cx="4746462" cy="67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9068B-8FD2-48CA-BF9C-9BB9657A5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94463" y="421381"/>
            <a:ext cx="4751404" cy="67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DC983A-DB36-493B-BF4E-A57717D9BC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00207" y="472020"/>
            <a:ext cx="4739318" cy="6739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5DDA8-8A28-4D06-BD55-AB80F506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4984" y="472021"/>
            <a:ext cx="4739319" cy="6739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77C8C-D165-4CB0-B619-A784AC69D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01216" y="421482"/>
            <a:ext cx="4536504" cy="6738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9D81F-E77D-40D1-899E-E33BF69F9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40947" y="420687"/>
            <a:ext cx="4536506" cy="6740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96E080-4239-4FAF-914C-B695EDB05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9"/>
          <a:stretch/>
        </p:blipFill>
        <p:spPr>
          <a:xfrm rot="16200000">
            <a:off x="1101616" y="385078"/>
            <a:ext cx="4608515" cy="6811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1D0E99-261B-4D96-829A-ED0423445A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09846" y="425591"/>
            <a:ext cx="4608517" cy="67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FB674-056C-4784-9C0C-B37393CBC4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98273" y="489873"/>
            <a:ext cx="4682958" cy="6679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3093EC-83B3-4B74-AD24-2590FECEFA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8003" y="429647"/>
            <a:ext cx="4682959" cy="679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D2C9DE-85D3-470B-86E5-3BE58BFAAE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02217" y="405879"/>
            <a:ext cx="4765703" cy="6770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6578-7E13-4BA5-87CD-D179867190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25685" y="410191"/>
            <a:ext cx="4765705" cy="67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88DC3-E051-4D44-B28C-3DA5BC7F3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35975" y="415258"/>
            <a:ext cx="4463044" cy="6752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BACAB-5C18-414C-B3EA-A13EF734EB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78074" y="420360"/>
            <a:ext cx="4463046" cy="67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61011" y="425680"/>
            <a:ext cx="4608511" cy="6730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7CCEBA-51FD-4752-AF17-0CDF929FC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00742" y="416482"/>
            <a:ext cx="4608512" cy="67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543278-7456-46BB-8645-7226365DDF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72849" y="441839"/>
            <a:ext cx="4752528" cy="6698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D7ED41-9A09-4F16-BB06-63057C0650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12579" y="400330"/>
            <a:ext cx="4752530" cy="678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2021-11-30T23:16:34+00:00</PPModeratedDate>
    <PPLastReviewedDate xmlns="fd79d500-426f-4b83-b4a1-1e2c3ec74fbe">2021-11-30T23:16:35+00:00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2021-11-30T23:03:18+00:00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2022-11-30T14:00:00+00:00</PPReviewDate>
  </documentManagement>
</p:properties>
</file>

<file path=customXml/itemProps1.xml><?xml version="1.0" encoding="utf-8"?>
<ds:datastoreItem xmlns:ds="http://schemas.openxmlformats.org/officeDocument/2006/customXml" ds:itemID="{48C6B8F4-3AEA-41EF-8C22-96D84A5A7922}"/>
</file>

<file path=customXml/itemProps2.xml><?xml version="1.0" encoding="utf-8"?>
<ds:datastoreItem xmlns:ds="http://schemas.openxmlformats.org/officeDocument/2006/customXml" ds:itemID="{F6DE0F69-68EE-44FE-BB27-FCF22355AEA2}"/>
</file>

<file path=customXml/itemProps3.xml><?xml version="1.0" encoding="utf-8"?>
<ds:datastoreItem xmlns:ds="http://schemas.openxmlformats.org/officeDocument/2006/customXml" ds:itemID="{125E87FF-50BA-43C2-8E66-3F020245A928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1213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Mourilyan - Amity Stewart - Fame and Misfortune</dc:title>
  <dc:creator>MATTHEWS, Amanda</dc:creator>
  <cp:lastModifiedBy>REID, Joshua (jprei4)</cp:lastModifiedBy>
  <cp:revision>18</cp:revision>
  <dcterms:created xsi:type="dcterms:W3CDTF">2016-09-16T02:28:10Z</dcterms:created>
  <dcterms:modified xsi:type="dcterms:W3CDTF">2021-11-29T05:02:52Z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