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20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406" y="1510448"/>
            <a:ext cx="6623061" cy="479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5" y="1414686"/>
            <a:ext cx="6688912" cy="47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520" y="1414686"/>
            <a:ext cx="6646885" cy="47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4" y="1454749"/>
            <a:ext cx="6624737" cy="46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723" y="1412696"/>
            <a:ext cx="6503610" cy="4826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995" y="1412696"/>
            <a:ext cx="6552728" cy="4826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01" y="1414686"/>
            <a:ext cx="6493203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92" y="1425096"/>
            <a:ext cx="6225032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43" y="1486694"/>
            <a:ext cx="6536344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521" y="1486694"/>
            <a:ext cx="6573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47" y="1486694"/>
            <a:ext cx="6502267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15" y="1488146"/>
            <a:ext cx="648136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9294"/>
            <a:ext cx="6774046" cy="4880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047" y="1459295"/>
            <a:ext cx="6590420" cy="488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46" y="1424944"/>
            <a:ext cx="6267934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426396"/>
            <a:ext cx="6185005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97" y="1489829"/>
            <a:ext cx="6086786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683" y="1489829"/>
            <a:ext cx="637136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15656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279" y="1486694"/>
            <a:ext cx="673031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2020-11-12T00:26:35+00:00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2020-11-12T00:26:40+00:00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2020-11-12T00:26:40+00:00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D1EF6E-7B58-47BF-A254-BB0060AED14F}"/>
</file>

<file path=customXml/itemProps2.xml><?xml version="1.0" encoding="utf-8"?>
<ds:datastoreItem xmlns:ds="http://schemas.openxmlformats.org/officeDocument/2006/customXml" ds:itemID="{78350881-40D3-44B7-8689-06D1EE0AE8C8}"/>
</file>

<file path=customXml/itemProps3.xml><?xml version="1.0" encoding="utf-8"?>
<ds:datastoreItem xmlns:ds="http://schemas.openxmlformats.org/officeDocument/2006/customXml" ds:itemID="{9D214A4C-340A-45AB-AA47-FCEA69E43BEF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158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Latvian Traveller  2017</dc:title>
  <dc:creator>MATTHEWS, Amanda</dc:creator>
  <cp:lastModifiedBy>MATTHEWS, Amanda</cp:lastModifiedBy>
  <cp:revision>12</cp:revision>
  <dcterms:created xsi:type="dcterms:W3CDTF">2016-09-16T02:28:10Z</dcterms:created>
  <dcterms:modified xsi:type="dcterms:W3CDTF">2018-05-10T03:25:11Z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