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0502"/>
            <a:ext cx="6688477" cy="4710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477" y="1434853"/>
            <a:ext cx="6790986" cy="47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801"/>
            <a:ext cx="6739732" cy="47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5212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832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832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81" y="1489598"/>
            <a:ext cx="669775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23103"/>
            <a:ext cx="6784426" cy="4735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019" y="1408098"/>
            <a:ext cx="670644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58702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32" y="1560154"/>
            <a:ext cx="6724631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875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15824"/>
            <a:ext cx="6697538" cy="475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827" y="1414686"/>
            <a:ext cx="673521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2020-11-12T00:26:27+00:00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807FF-4201-459B-9895-B95338C49A96}"/>
</file>

<file path=customXml/itemProps2.xml><?xml version="1.0" encoding="utf-8"?>
<ds:datastoreItem xmlns:ds="http://schemas.openxmlformats.org/officeDocument/2006/customXml" ds:itemID="{2653986F-48AE-42CC-868D-616A8A46C2F3}"/>
</file>

<file path=customXml/itemProps3.xml><?xml version="1.0" encoding="utf-8"?>
<ds:datastoreItem xmlns:ds="http://schemas.openxmlformats.org/officeDocument/2006/customXml" ds:itemID="{542FA24A-D58D-4548-9845-9D1707E2CF1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1214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About Me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2020-02-04T06:12:03Z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