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824" y="1416640"/>
            <a:ext cx="6748639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12839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266" y="1415421"/>
            <a:ext cx="6759197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1484"/>
            <a:ext cx="6739732" cy="46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391" y="1472226"/>
            <a:ext cx="6744071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924" y="1522698"/>
            <a:ext cx="6698551" cy="45260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6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8146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544" y="1408098"/>
            <a:ext cx="6683931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405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367" y="1560154"/>
            <a:ext cx="6728095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248" y="1486694"/>
            <a:ext cx="674521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" y="1414686"/>
            <a:ext cx="6741090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959" y="1414686"/>
            <a:ext cx="675550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2020-11-12T00:26:28+00:00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2020-11-12T00:26:34+00:00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2020-11-12T00:26:33+00:00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3762CA-FD23-4357-9065-B277615056F7}"/>
</file>

<file path=customXml/itemProps2.xml><?xml version="1.0" encoding="utf-8"?>
<ds:datastoreItem xmlns:ds="http://schemas.openxmlformats.org/officeDocument/2006/customXml" ds:itemID="{9828FE25-4046-4A1B-8491-0309A37B5840}"/>
</file>

<file path=customXml/itemProps3.xml><?xml version="1.0" encoding="utf-8"?>
<ds:datastoreItem xmlns:ds="http://schemas.openxmlformats.org/officeDocument/2006/customXml" ds:itemID="{C7FCADA9-33FD-4276-9453-0A5CED9D22A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1201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 and Me 2019</dc:title>
  <dc:creator>MATTHEWS, Amanda</dc:creator>
  <cp:lastModifiedBy>SIMMONS, Tania</cp:lastModifiedBy>
  <cp:revision>15</cp:revision>
  <dcterms:created xsi:type="dcterms:W3CDTF">2016-09-16T02:28:10Z</dcterms:created>
  <dcterms:modified xsi:type="dcterms:W3CDTF">2020-02-05T03:43:54Z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