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6" y="1416640"/>
            <a:ext cx="6695950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38797"/>
            <a:ext cx="6688477" cy="4751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00" y="1438797"/>
            <a:ext cx="6769953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8" y="1415248"/>
            <a:ext cx="6667936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911" y="1472226"/>
            <a:ext cx="6756551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7" y="1472226"/>
            <a:ext cx="669903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695950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522698"/>
            <a:ext cx="6684493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486694"/>
            <a:ext cx="6682157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144" y="1486694"/>
            <a:ext cx="663932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6694"/>
            <a:ext cx="6734328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146"/>
            <a:ext cx="6695950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7013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6" y="1408098"/>
            <a:ext cx="6666339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560154"/>
            <a:ext cx="6692561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688" y="1559428"/>
            <a:ext cx="6682788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6" y="1486694"/>
            <a:ext cx="667337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264" y="1486694"/>
            <a:ext cx="670123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695405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405" y="1414686"/>
            <a:ext cx="674107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2020-11-12T00:26:28+00:00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2020-11-12T00:26:33+00:00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2020-11-12T00:26:32+00:00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C0B0A8-1396-4A69-BDED-90C4BC6B771A}"/>
</file>

<file path=customXml/itemProps2.xml><?xml version="1.0" encoding="utf-8"?>
<ds:datastoreItem xmlns:ds="http://schemas.openxmlformats.org/officeDocument/2006/customXml" ds:itemID="{462B5ACD-7479-4D82-9A23-BDB4AA15C3AD}"/>
</file>

<file path=customXml/itemProps3.xml><?xml version="1.0" encoding="utf-8"?>
<ds:datastoreItem xmlns:ds="http://schemas.openxmlformats.org/officeDocument/2006/customXml" ds:itemID="{C999011F-0E90-4002-8B37-36DFD6424587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1201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 High 2019</dc:title>
  <dc:creator>MATTHEWS, Amanda</dc:creator>
  <cp:lastModifiedBy>SIMMONS, Tania</cp:lastModifiedBy>
  <cp:revision>15</cp:revision>
  <dcterms:created xsi:type="dcterms:W3CDTF">2016-09-16T02:28:10Z</dcterms:created>
  <dcterms:modified xsi:type="dcterms:W3CDTF">2019-12-11T01:42:18Z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