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952" y="1416640"/>
            <a:ext cx="6747511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5"/>
            <a:ext cx="6715392" cy="475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392" y="1415421"/>
            <a:ext cx="6764072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0423"/>
            <a:ext cx="6739732" cy="47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1641"/>
            <a:ext cx="6738938" cy="4720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30864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000" y="1522698"/>
            <a:ext cx="6739463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000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5243"/>
            <a:ext cx="6741655" cy="4663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55" y="1495243"/>
            <a:ext cx="669482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1606"/>
            <a:ext cx="6695950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3" y="1414686"/>
            <a:ext cx="6717226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29506"/>
            <a:ext cx="6784058" cy="47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2020-11-12T00:26:33+00:00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2020-11-12T00:26:38+00:00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2020-11-12T00:26:38+00:00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9D050-4157-41D7-9317-7E930D0F3227}"/>
</file>

<file path=customXml/itemProps2.xml><?xml version="1.0" encoding="utf-8"?>
<ds:datastoreItem xmlns:ds="http://schemas.openxmlformats.org/officeDocument/2006/customXml" ds:itemID="{444DB5B4-745C-4333-9CD6-8B815B0D843D}"/>
</file>

<file path=customXml/itemProps3.xml><?xml version="1.0" encoding="utf-8"?>
<ds:datastoreItem xmlns:ds="http://schemas.openxmlformats.org/officeDocument/2006/customXml" ds:itemID="{560A7F6D-687F-4975-BAC9-B19E1DF5B5CE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1205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Klebber Kiddies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2020-02-05T04:19:01Z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