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818" y="1416640"/>
            <a:ext cx="6756646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2308"/>
            <a:ext cx="6740525" cy="4743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511" y="1414686"/>
            <a:ext cx="6719952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5248"/>
            <a:ext cx="6715992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585" y="1476424"/>
            <a:ext cx="6726878" cy="4735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72226"/>
            <a:ext cx="6752584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207" y="1522698"/>
            <a:ext cx="6735255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" y="1486694"/>
            <a:ext cx="6725090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" y="1408098"/>
            <a:ext cx="6760992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623" y="1408098"/>
            <a:ext cx="668870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60154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61606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22672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359" y="1414686"/>
            <a:ext cx="67531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2020-11-12T00:26:36+00:00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2020-11-12T00:26:41+00:00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2020-11-12T00:26:40+00:00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74B57A-F42C-47A6-9211-9AB4ED0A2298}"/>
</file>

<file path=customXml/itemProps2.xml><?xml version="1.0" encoding="utf-8"?>
<ds:datastoreItem xmlns:ds="http://schemas.openxmlformats.org/officeDocument/2006/customXml" ds:itemID="{5B547744-856E-426B-9DC8-9B7778CDF183}"/>
</file>

<file path=customXml/itemProps3.xml><?xml version="1.0" encoding="utf-8"?>
<ds:datastoreItem xmlns:ds="http://schemas.openxmlformats.org/officeDocument/2006/customXml" ds:itemID="{0BF546DE-749A-4F1F-BADA-CC434CCFF8CB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1202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Miracle on Monash Street 2019</dc:title>
  <dc:creator>MATTHEWS, Amanda</dc:creator>
  <cp:lastModifiedBy>SIMMONS, Tania</cp:lastModifiedBy>
  <cp:revision>15</cp:revision>
  <dcterms:created xsi:type="dcterms:W3CDTF">2016-09-16T02:28:10Z</dcterms:created>
  <dcterms:modified xsi:type="dcterms:W3CDTF">2020-02-05T04:43:25Z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