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778" y="1416640"/>
            <a:ext cx="6718686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15537"/>
            <a:ext cx="6688477" cy="4749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15537"/>
            <a:ext cx="676496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461"/>
            <a:ext cx="6739732" cy="46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095" y="1472226"/>
            <a:ext cx="677036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32016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773" y="1522698"/>
            <a:ext cx="6728689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2742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25" y="1486694"/>
            <a:ext cx="67520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04" y="1488146"/>
            <a:ext cx="674291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84555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020" y="1408098"/>
            <a:ext cx="6636443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35" y="1560154"/>
            <a:ext cx="673152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2543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929" y="1414686"/>
            <a:ext cx="677500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2020-11-12T00:26:44+00:00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2020-11-12T00:26:43+00:00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9CA27B-C27C-428B-8205-B0F0C1556DA8}"/>
</file>

<file path=customXml/itemProps2.xml><?xml version="1.0" encoding="utf-8"?>
<ds:datastoreItem xmlns:ds="http://schemas.openxmlformats.org/officeDocument/2006/customXml" ds:itemID="{5276D9DB-D4B3-4B4B-9CDA-40EA368735F5}"/>
</file>

<file path=customXml/itemProps3.xml><?xml version="1.0" encoding="utf-8"?>
<ds:datastoreItem xmlns:ds="http://schemas.openxmlformats.org/officeDocument/2006/customXml" ds:itemID="{85F0DC57-0494-47E7-A6AF-810A2B04754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Hungary Journey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