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898" y="1414686"/>
            <a:ext cx="6788789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895" y="1472226"/>
            <a:ext cx="6640350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14" y="1472226"/>
            <a:ext cx="6837409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738" y="1522698"/>
            <a:ext cx="6667725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2698"/>
            <a:ext cx="6811739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568958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957" y="1486693"/>
            <a:ext cx="6910505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7367"/>
            <a:ext cx="6741655" cy="46191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655" y="1517367"/>
            <a:ext cx="6737808" cy="46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90" y="1418972"/>
            <a:ext cx="6784426" cy="4743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6" y="1418972"/>
            <a:ext cx="6958203" cy="474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5" y="1558701"/>
            <a:ext cx="6722746" cy="4532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560154"/>
            <a:ext cx="6739732" cy="453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837770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770" y="1486694"/>
            <a:ext cx="664169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" y="1429545"/>
            <a:ext cx="6837110" cy="4733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889" y="1410137"/>
            <a:ext cx="664257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2021-02-23T01:24:02+00:00</PPModeratedDate>
    <PPLastReviewedDate xmlns="fd79d500-426f-4b83-b4a1-1e2c3ec74fbe">2021-02-23T01:24:02+00:00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2021-02-23T01:23:34+00:00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2022-02-22T14:00:00+00:00</PPReviewDate>
  </documentManagement>
</p:properties>
</file>

<file path=customXml/itemProps1.xml><?xml version="1.0" encoding="utf-8"?>
<ds:datastoreItem xmlns:ds="http://schemas.openxmlformats.org/officeDocument/2006/customXml" ds:itemID="{63ABD0E6-1E90-4387-80F6-0E0D538719A4}"/>
</file>

<file path=customXml/itemProps2.xml><?xml version="1.0" encoding="utf-8"?>
<ds:datastoreItem xmlns:ds="http://schemas.openxmlformats.org/officeDocument/2006/customXml" ds:itemID="{1C510C68-DB1C-4FE4-8BA3-BA9AD89AC93F}"/>
</file>

<file path=customXml/itemProps3.xml><?xml version="1.0" encoding="utf-8"?>
<ds:datastoreItem xmlns:ds="http://schemas.openxmlformats.org/officeDocument/2006/customXml" ds:itemID="{B8AE2A64-2F4A-4DBA-AEDD-4108359FBFCA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1200</TotalTime>
  <Words>1</Words>
  <Application>Microsoft Office PowerPoint</Application>
  <PresentationFormat>Custom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Better Life</dc:title>
  <dc:creator>MATTHEWS, Amanda</dc:creator>
  <cp:lastModifiedBy>REID, Joshua (jprei4)</cp:lastModifiedBy>
  <cp:revision>16</cp:revision>
  <dcterms:created xsi:type="dcterms:W3CDTF">2016-09-16T02:28:10Z</dcterms:created>
  <dcterms:modified xsi:type="dcterms:W3CDTF">2021-02-03T00:02:38Z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