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4" r:id="rId11"/>
    <p:sldId id="281" r:id="rId12"/>
    <p:sldId id="283" r:id="rId13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275" y="1414686"/>
            <a:ext cx="6715991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6" y="1415187"/>
            <a:ext cx="6655565" cy="4751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307" y="1414846"/>
            <a:ext cx="6720481" cy="47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1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26098"/>
            <a:ext cx="6688477" cy="4728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114" y="1426098"/>
            <a:ext cx="6718463" cy="47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" y="1415248"/>
            <a:ext cx="6722950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999" y="1472226"/>
            <a:ext cx="6703067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2" y="1472226"/>
            <a:ext cx="6705673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7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8" y="1522698"/>
            <a:ext cx="6697538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86694"/>
            <a:ext cx="667251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501" y="1486694"/>
            <a:ext cx="672097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86694"/>
            <a:ext cx="6697538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695950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" y="1408098"/>
            <a:ext cx="67393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270" y="1408098"/>
            <a:ext cx="6744193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29980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980" y="1559565"/>
            <a:ext cx="6733230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8" y="1486694"/>
            <a:ext cx="668754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519" y="1486694"/>
            <a:ext cx="675794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641" y="1414686"/>
            <a:ext cx="6720948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307" y="1414686"/>
            <a:ext cx="672048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2020-12-08T02:19:39+00:00</PPModeratedDate>
    <PPLastReviewedDate xmlns="fd79d500-426f-4b83-b4a1-1e2c3ec74fbe">2020-12-08T02:19:40+00:00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2020-12-07T23:14:46+00:00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2021-12-07T14:00:00+00:00</PPReview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00F166-9A3B-4C5E-93AC-DE69338F062D}"/>
</file>

<file path=customXml/itemProps2.xml><?xml version="1.0" encoding="utf-8"?>
<ds:datastoreItem xmlns:ds="http://schemas.openxmlformats.org/officeDocument/2006/customXml" ds:itemID="{C2DC1EA6-294A-4DCB-B771-E7ACD59BB1C6}"/>
</file>

<file path=customXml/itemProps3.xml><?xml version="1.0" encoding="utf-8"?>
<ds:datastoreItem xmlns:ds="http://schemas.openxmlformats.org/officeDocument/2006/customXml" ds:itemID="{1F8DA2EF-DC6E-4A80-BFBE-D002DC9A8A12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1203</TotalTime>
  <Words>1</Words>
  <Application>Microsoft Office PowerPoint</Application>
  <PresentationFormat>Custom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</dc:title>
  <dc:creator>MATTHEWS, Amanda</dc:creator>
  <cp:lastModifiedBy>SIMMONS, Tania (tsimm30)</cp:lastModifiedBy>
  <cp:revision>16</cp:revision>
  <dcterms:created xsi:type="dcterms:W3CDTF">2016-09-16T02:28:10Z</dcterms:created>
  <dcterms:modified xsi:type="dcterms:W3CDTF">2020-12-03T06:06:44Z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