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64" y="1414686"/>
            <a:ext cx="671686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5836"/>
            <a:ext cx="6688477" cy="4728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546" y="1414685"/>
            <a:ext cx="6723575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" y="1415248"/>
            <a:ext cx="668767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657" y="1472226"/>
            <a:ext cx="6703414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8" y="1472226"/>
            <a:ext cx="670214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695950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8805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43" y="1486694"/>
            <a:ext cx="67054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0" y="1408098"/>
            <a:ext cx="674097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41282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58702"/>
            <a:ext cx="669256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60154"/>
            <a:ext cx="6628919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059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14686"/>
            <a:ext cx="665477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760" y="1414686"/>
            <a:ext cx="67227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2020-12-08T02:19:30+00:00</PPModeratedDate>
    <PPLastReviewedDate xmlns="fd79d500-426f-4b83-b4a1-1e2c3ec74fbe">2020-12-08T02:19:30+00:00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2020-12-07T23:15:01+00:00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2021-12-07T14:00:00+00:00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6D292C-FA63-4960-95DA-55265694C254}"/>
</file>

<file path=customXml/itemProps2.xml><?xml version="1.0" encoding="utf-8"?>
<ds:datastoreItem xmlns:ds="http://schemas.openxmlformats.org/officeDocument/2006/customXml" ds:itemID="{2875BF18-39FF-4A1D-B24A-178262990391}"/>
</file>

<file path=customXml/itemProps3.xml><?xml version="1.0" encoding="utf-8"?>
<ds:datastoreItem xmlns:ds="http://schemas.openxmlformats.org/officeDocument/2006/customXml" ds:itemID="{72EF9ED5-AE94-41DF-9740-E21F08F73CF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from Terror</dc:title>
  <dc:creator>MATTHEWS, Amanda</dc:creator>
  <cp:lastModifiedBy>SIMMONS, Tania (tsimm30)</cp:lastModifiedBy>
  <cp:revision>16</cp:revision>
  <dcterms:created xsi:type="dcterms:W3CDTF">2016-09-16T02:28:10Z</dcterms:created>
  <dcterms:modified xsi:type="dcterms:W3CDTF">2020-12-03T05:14:37Z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