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082" y="1486694"/>
            <a:ext cx="6861087" cy="463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1907"/>
            <a:ext cx="6688477" cy="471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37451" y="1481012"/>
            <a:ext cx="6742012" cy="4730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1014"/>
            <a:ext cx="6751581" cy="4730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967" y="1533107"/>
            <a:ext cx="6733496" cy="4526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07215" y="425892"/>
            <a:ext cx="4526094" cy="674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852056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055" y="1486694"/>
            <a:ext cx="662740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357" y="1488146"/>
            <a:ext cx="6725106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" y="1408098"/>
            <a:ext cx="676127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6" y="1408098"/>
            <a:ext cx="6738126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0" y="1571173"/>
            <a:ext cx="672615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9" y="1571173"/>
            <a:ext cx="6743914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3" y="1486694"/>
            <a:ext cx="674892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5" y="1414686"/>
            <a:ext cx="6676596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05" y="1440078"/>
            <a:ext cx="6784058" cy="470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2021-02-23T01:39:22+00:00</PPModeratedDate>
    <PPLastReviewedDate xmlns="fd79d500-426f-4b83-b4a1-1e2c3ec74fbe">2021-02-23T01:39:22+00:00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2021-02-23T01:38:21+00:00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 xsi:nil="true"/>
  </documentManagement>
</p:properties>
</file>

<file path=customXml/itemProps1.xml><?xml version="1.0" encoding="utf-8"?>
<ds:datastoreItem xmlns:ds="http://schemas.openxmlformats.org/officeDocument/2006/customXml" ds:itemID="{86BF5330-3646-4A80-A02B-3231D2560E39}"/>
</file>

<file path=customXml/itemProps2.xml><?xml version="1.0" encoding="utf-8"?>
<ds:datastoreItem xmlns:ds="http://schemas.openxmlformats.org/officeDocument/2006/customXml" ds:itemID="{BEFECD2E-0D41-41B5-85A9-FA140D69C1C5}"/>
</file>

<file path=customXml/itemProps3.xml><?xml version="1.0" encoding="utf-8"?>
<ds:datastoreItem xmlns:ds="http://schemas.openxmlformats.org/officeDocument/2006/customXml" ds:itemID="{CCD02D6D-C5F8-420E-986B-EF52250A4518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1198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Olive Girl</dc:title>
  <dc:creator>MATTHEWS, Amanda</dc:creator>
  <cp:lastModifiedBy>REID, Joshua (jprei4)</cp:lastModifiedBy>
  <cp:revision>16</cp:revision>
  <dcterms:created xsi:type="dcterms:W3CDTF">2016-09-16T02:28:10Z</dcterms:created>
  <dcterms:modified xsi:type="dcterms:W3CDTF">2021-02-03T00:55:44Z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