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738937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5622"/>
            <a:ext cx="6714500" cy="4729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472" y="1425623"/>
            <a:ext cx="6772991" cy="472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5248"/>
            <a:ext cx="6720592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6660"/>
            <a:ext cx="6738938" cy="4730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2" y="1472226"/>
            <a:ext cx="6709263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95585"/>
            <a:ext cx="6738938" cy="466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08098"/>
            <a:ext cx="6738938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9" y="1560154"/>
            <a:ext cx="6743914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088"/>
            <a:ext cx="6769450" cy="4751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976" y="1415088"/>
            <a:ext cx="6715487" cy="47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2020-11-12T00:26:45+00:00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2020-11-12T00:26:50+00:00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2020-11-12T00:26:50+00:00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62E219-78AF-4225-A831-8BC6AA186F31}"/>
</file>

<file path=customXml/itemProps2.xml><?xml version="1.0" encoding="utf-8"?>
<ds:datastoreItem xmlns:ds="http://schemas.openxmlformats.org/officeDocument/2006/customXml" ds:itemID="{9FC6E60F-A271-4796-B232-46E55FF08D91}"/>
</file>

<file path=customXml/itemProps3.xml><?xml version="1.0" encoding="utf-8"?>
<ds:datastoreItem xmlns:ds="http://schemas.openxmlformats.org/officeDocument/2006/customXml" ds:itemID="{7EDDCFD0-4400-4E1C-853F-BD693E3F2CA7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1202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Island Girl 2019</dc:title>
  <dc:creator>MATTHEWS, Amanda</dc:creator>
  <cp:lastModifiedBy>SIMMONS, Tania</cp:lastModifiedBy>
  <cp:revision>15</cp:revision>
  <dcterms:created xsi:type="dcterms:W3CDTF">2016-09-16T02:28:10Z</dcterms:created>
  <dcterms:modified xsi:type="dcterms:W3CDTF">2020-02-05T23:54:20Z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