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41864"/>
            <a:ext cx="6714500" cy="4696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2" y="1441864"/>
            <a:ext cx="6764962" cy="46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" y="1424603"/>
            <a:ext cx="6739732" cy="47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376" y="1472226"/>
            <a:ext cx="674408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204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695950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20560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282" y="1414686"/>
            <a:ext cx="67703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2020-11-12T00:26:45+00:00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2020-11-12T00:26:51+00:00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2020-11-12T00:26:51+00:00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23C18D-C000-431A-AA1B-82EB0B1D003F}"/>
</file>

<file path=customXml/itemProps2.xml><?xml version="1.0" encoding="utf-8"?>
<ds:datastoreItem xmlns:ds="http://schemas.openxmlformats.org/officeDocument/2006/customXml" ds:itemID="{D46A0906-D5F3-4AEB-90CF-87244CE0A8C9}"/>
</file>

<file path=customXml/itemProps3.xml><?xml version="1.0" encoding="utf-8"?>
<ds:datastoreItem xmlns:ds="http://schemas.openxmlformats.org/officeDocument/2006/customXml" ds:itemID="{755FE4CE-EACD-433E-95EA-C539EC4CDFED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1226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Yarrie Road 2019</dc:title>
  <dc:creator>MATTHEWS, Amanda</dc:creator>
  <cp:lastModifiedBy>SIMMONS, Tania</cp:lastModifiedBy>
  <cp:revision>16</cp:revision>
  <dcterms:created xsi:type="dcterms:W3CDTF">2016-09-16T02:28:10Z</dcterms:created>
  <dcterms:modified xsi:type="dcterms:W3CDTF">2019-11-28T01:16:27Z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